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74" r:id="rId2"/>
    <p:sldId id="377" r:id="rId3"/>
    <p:sldId id="381" r:id="rId4"/>
    <p:sldId id="394" r:id="rId5"/>
    <p:sldId id="382" r:id="rId6"/>
    <p:sldId id="395" r:id="rId7"/>
    <p:sldId id="393" r:id="rId8"/>
    <p:sldId id="396" r:id="rId9"/>
    <p:sldId id="383" r:id="rId10"/>
    <p:sldId id="397" r:id="rId11"/>
    <p:sldId id="400" r:id="rId12"/>
    <p:sldId id="401" r:id="rId13"/>
    <p:sldId id="402" r:id="rId14"/>
    <p:sldId id="403" r:id="rId15"/>
    <p:sldId id="385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만든 이" initials="오전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6C1B"/>
    <a:srgbClr val="EB9426"/>
    <a:srgbClr val="933F11"/>
    <a:srgbClr val="0C1D01"/>
    <a:srgbClr val="163501"/>
    <a:srgbClr val="F26A1B"/>
    <a:srgbClr val="FCFCFC"/>
    <a:srgbClr val="262626"/>
    <a:srgbClr val="7B3B0F"/>
    <a:srgbClr val="864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5036" autoAdjust="0"/>
  </p:normalViewPr>
  <p:slideViewPr>
    <p:cSldViewPr snapToGrid="0" showGuides="1">
      <p:cViewPr varScale="1">
        <p:scale>
          <a:sx n="97" d="100"/>
          <a:sy n="97" d="100"/>
        </p:scale>
        <p:origin x="4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22/07/2022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22/07/2022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855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36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889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845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7829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545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465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66AF5-CF1B-4C0B-8946-5A64CD829C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5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341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1C047-F769-4795-BDAB-09C740A23A3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76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260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1C047-F769-4795-BDAB-09C740A23A3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645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442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1C047-F769-4795-BDAB-09C740A23A3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332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018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69F89DD-CA58-45CD-90F9-4278575A1B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4852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EA4E1EA-D881-409B-8C04-1257A8D74E5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39CBC-F8C8-4181-BD3C-8EF8AC61B31F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8CED2-80CD-4B6D-B2E1-7B7DC14E4136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96C1-CBCE-4F34-AA41-86698D6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777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B073-6A90-4302-A6C0-F59CA051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63700"/>
            <a:ext cx="11201400" cy="451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483A8-C616-4E1A-9D07-70C356447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185662-2790-405E-8BDB-6C36A7616E15}" type="datetime1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21B13-F774-4856-890B-A962C0E1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69FCD-F7AE-4B18-8219-ACAA1C2B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8399" y="6428582"/>
            <a:ext cx="36830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66AA7C8F-8F82-4AF2-914D-E820E68E38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1059B9-264C-4D0F-9C9B-FC83E525545F}"/>
              </a:ext>
            </a:extLst>
          </p:cNvPr>
          <p:cNvSpPr/>
          <p:nvPr userDrawn="1"/>
        </p:nvSpPr>
        <p:spPr>
          <a:xfrm rot="5400000">
            <a:off x="11485648" y="6646951"/>
            <a:ext cx="53803" cy="368299"/>
          </a:xfrm>
          <a:prstGeom prst="rect">
            <a:avLst/>
          </a:prstGeom>
          <a:gradFill>
            <a:gsLst>
              <a:gs pos="100000">
                <a:srgbClr val="F3BC79"/>
              </a:gs>
              <a:gs pos="0">
                <a:srgbClr val="E98915"/>
              </a:gs>
              <a:gs pos="38000">
                <a:srgbClr val="EB9426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2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4807398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36" userDrawn="1">
          <p15:clr>
            <a:srgbClr val="F26B43"/>
          </p15:clr>
        </p15:guide>
        <p15:guide id="4" pos="7344" userDrawn="1">
          <p15:clr>
            <a:srgbClr val="F26B43"/>
          </p15:clr>
        </p15:guide>
        <p15:guide id="5" orient="horz" pos="3936" userDrawn="1">
          <p15:clr>
            <a:srgbClr val="F26B43"/>
          </p15:clr>
        </p15:guide>
        <p15:guide id="6" orient="horz" pos="960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wmv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4.wmv"/><Relationship Id="rId7" Type="http://schemas.openxmlformats.org/officeDocument/2006/relationships/image" Target="../media/image26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wm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6.wmv"/><Relationship Id="rId7" Type="http://schemas.openxmlformats.org/officeDocument/2006/relationships/image" Target="../media/image28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wm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20194535/sw_project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ir, indoor, window, floor&#10;&#10;Description automatically generated">
            <a:extLst>
              <a:ext uri="{FF2B5EF4-FFF2-40B4-BE49-F238E27FC236}">
                <a16:creationId xmlns:a16="http://schemas.microsoft.com/office/drawing/2014/main" id="{C4C4530C-B5C2-43B4-821D-C81E37B3C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C985AC-A8D9-49C2-A0D8-1F5CA21BFF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25257 h 6858000"/>
              <a:gd name="connsiteX3" fmla="*/ 9659257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325257"/>
                </a:lnTo>
                <a:cubicBezTo>
                  <a:pt x="10793205" y="4325257"/>
                  <a:pt x="9659257" y="5459205"/>
                  <a:pt x="9659257" y="6858000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8000">
                <a:schemeClr val="bg1">
                  <a:alpha val="95000"/>
                </a:schemeClr>
              </a:gs>
              <a:gs pos="100000">
                <a:schemeClr val="bg1">
                  <a:alpha val="95000"/>
                </a:schemeClr>
              </a:gs>
              <a:gs pos="57000">
                <a:schemeClr val="bg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B23948-1D79-4549-8479-BC20A9C1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390" y="2678659"/>
            <a:ext cx="5768712" cy="889000"/>
          </a:xfrm>
        </p:spPr>
        <p:txBody>
          <a:bodyPr vert="horz">
            <a:noAutofit/>
          </a:bodyPr>
          <a:lstStyle/>
          <a:p>
            <a:r>
              <a:rPr lang="ko-KR" altLang="en-US" sz="4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스마트 캔들 </a:t>
            </a:r>
            <a:r>
              <a:rPr lang="ko-KR" altLang="en-US" sz="48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워머</a:t>
            </a:r>
            <a:endParaRPr lang="en-ID" sz="4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54E4B4-00E1-4B85-A3A6-C6D8FDB47CA7}"/>
              </a:ext>
            </a:extLst>
          </p:cNvPr>
          <p:cNvSpPr/>
          <p:nvPr/>
        </p:nvSpPr>
        <p:spPr>
          <a:xfrm flipH="1">
            <a:off x="9659256" y="4325257"/>
            <a:ext cx="2532743" cy="2532743"/>
          </a:xfrm>
          <a:custGeom>
            <a:avLst/>
            <a:gdLst>
              <a:gd name="connsiteX0" fmla="*/ 0 w 2444750"/>
              <a:gd name="connsiteY0" fmla="*/ 0 h 2444750"/>
              <a:gd name="connsiteX1" fmla="*/ 2444750 w 2444750"/>
              <a:gd name="connsiteY1" fmla="*/ 2444750 h 2444750"/>
              <a:gd name="connsiteX2" fmla="*/ 0 w 2444750"/>
              <a:gd name="connsiteY2" fmla="*/ 2444750 h 244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4750" h="2444750">
                <a:moveTo>
                  <a:pt x="0" y="0"/>
                </a:moveTo>
                <a:cubicBezTo>
                  <a:pt x="1350198" y="0"/>
                  <a:pt x="2444750" y="1094552"/>
                  <a:pt x="2444750" y="2444750"/>
                </a:cubicBezTo>
                <a:lnTo>
                  <a:pt x="0" y="2444750"/>
                </a:lnTo>
                <a:close/>
              </a:path>
            </a:pathLst>
          </a:custGeom>
          <a:gradFill flip="none" rotWithShape="1">
            <a:gsLst>
              <a:gs pos="24000">
                <a:schemeClr val="tx1">
                  <a:alpha val="95000"/>
                </a:schemeClr>
              </a:gs>
              <a:gs pos="100000">
                <a:schemeClr val="tx1">
                  <a:alpha val="95000"/>
                </a:schemeClr>
              </a:gs>
              <a:gs pos="68000">
                <a:schemeClr val="tx1">
                  <a:alpha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Partial Circle 15">
            <a:extLst>
              <a:ext uri="{FF2B5EF4-FFF2-40B4-BE49-F238E27FC236}">
                <a16:creationId xmlns:a16="http://schemas.microsoft.com/office/drawing/2014/main" id="{0CB13700-5B01-454F-972D-CC0654A528C6}"/>
              </a:ext>
            </a:extLst>
          </p:cNvPr>
          <p:cNvSpPr/>
          <p:nvPr/>
        </p:nvSpPr>
        <p:spPr>
          <a:xfrm>
            <a:off x="9067796" y="4857749"/>
            <a:ext cx="810840" cy="2002999"/>
          </a:xfrm>
          <a:custGeom>
            <a:avLst/>
            <a:gdLst>
              <a:gd name="connsiteX0" fmla="*/ 141 w 8167332"/>
              <a:gd name="connsiteY0" fmla="*/ 4117549 h 8167332"/>
              <a:gd name="connsiteX1" fmla="*/ 1173393 w 8167332"/>
              <a:gd name="connsiteY1" fmla="*/ 1218943 h 8167332"/>
              <a:gd name="connsiteX2" fmla="*/ 4083666 w 8167332"/>
              <a:gd name="connsiteY2" fmla="*/ 4083666 h 8167332"/>
              <a:gd name="connsiteX3" fmla="*/ 141 w 8167332"/>
              <a:gd name="connsiteY3" fmla="*/ 4117549 h 8167332"/>
              <a:gd name="connsiteX0" fmla="*/ 4083666 w 4175106"/>
              <a:gd name="connsiteY0" fmla="*/ 2864723 h 2956163"/>
              <a:gd name="connsiteX1" fmla="*/ 141 w 4175106"/>
              <a:gd name="connsiteY1" fmla="*/ 2898606 h 2956163"/>
              <a:gd name="connsiteX2" fmla="*/ 1173393 w 4175106"/>
              <a:gd name="connsiteY2" fmla="*/ 0 h 2956163"/>
              <a:gd name="connsiteX3" fmla="*/ 4175106 w 4175106"/>
              <a:gd name="connsiteY3" fmla="*/ 2956163 h 2956163"/>
              <a:gd name="connsiteX0" fmla="*/ 4083666 w 4083666"/>
              <a:gd name="connsiteY0" fmla="*/ 2864723 h 2898606"/>
              <a:gd name="connsiteX1" fmla="*/ 141 w 4083666"/>
              <a:gd name="connsiteY1" fmla="*/ 2898606 h 2898606"/>
              <a:gd name="connsiteX2" fmla="*/ 1173393 w 4083666"/>
              <a:gd name="connsiteY2" fmla="*/ 0 h 2898606"/>
              <a:gd name="connsiteX0" fmla="*/ 141 w 1173393"/>
              <a:gd name="connsiteY0" fmla="*/ 2898606 h 2898606"/>
              <a:gd name="connsiteX1" fmla="*/ 1173393 w 1173393"/>
              <a:gd name="connsiteY1" fmla="*/ 0 h 289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3393" h="2898606">
                <a:moveTo>
                  <a:pt x="141" y="2898606"/>
                </a:moveTo>
                <a:cubicBezTo>
                  <a:pt x="-8850" y="1815008"/>
                  <a:pt x="413214" y="772266"/>
                  <a:pt x="1173393" y="0"/>
                </a:cubicBezTo>
              </a:path>
            </a:pathLst>
          </a:custGeom>
          <a:noFill/>
          <a:ln w="6350">
            <a:solidFill>
              <a:srgbClr val="E36C1B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0DF3BF-3F50-479C-855B-5FC00B2A98DF}"/>
              </a:ext>
            </a:extLst>
          </p:cNvPr>
          <p:cNvSpPr/>
          <p:nvPr/>
        </p:nvSpPr>
        <p:spPr>
          <a:xfrm flipH="1">
            <a:off x="9664699" y="4330700"/>
            <a:ext cx="2527299" cy="2527299"/>
          </a:xfrm>
          <a:custGeom>
            <a:avLst/>
            <a:gdLst>
              <a:gd name="connsiteX0" fmla="*/ 0 w 2527299"/>
              <a:gd name="connsiteY0" fmla="*/ 0 h 2527299"/>
              <a:gd name="connsiteX1" fmla="*/ 0 w 2527299"/>
              <a:gd name="connsiteY1" fmla="*/ 901700 h 2527299"/>
              <a:gd name="connsiteX2" fmla="*/ 166206 w 2527299"/>
              <a:gd name="connsiteY2" fmla="*/ 910093 h 2527299"/>
              <a:gd name="connsiteX3" fmla="*/ 1625597 w 2527299"/>
              <a:gd name="connsiteY3" fmla="*/ 2527299 h 2527299"/>
              <a:gd name="connsiteX4" fmla="*/ 2527299 w 2527299"/>
              <a:gd name="connsiteY4" fmla="*/ 2527299 h 2527299"/>
              <a:gd name="connsiteX5" fmla="*/ 0 w 2527299"/>
              <a:gd name="connsiteY5" fmla="*/ 0 h 252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7299" h="2527299">
                <a:moveTo>
                  <a:pt x="0" y="0"/>
                </a:moveTo>
                <a:lnTo>
                  <a:pt x="0" y="901700"/>
                </a:lnTo>
                <a:lnTo>
                  <a:pt x="166206" y="910093"/>
                </a:lnTo>
                <a:cubicBezTo>
                  <a:pt x="985924" y="993340"/>
                  <a:pt x="1625597" y="1685618"/>
                  <a:pt x="1625597" y="2527299"/>
                </a:cubicBezTo>
                <a:lnTo>
                  <a:pt x="2527299" y="2527299"/>
                </a:lnTo>
                <a:cubicBezTo>
                  <a:pt x="2527299" y="1131511"/>
                  <a:pt x="1395788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45000"/>
                </a:srgb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4C4D279-5D3A-4A13-94BC-2880618CAB83}"/>
              </a:ext>
            </a:extLst>
          </p:cNvPr>
          <p:cNvSpPr/>
          <p:nvPr/>
        </p:nvSpPr>
        <p:spPr>
          <a:xfrm>
            <a:off x="600189" y="2"/>
            <a:ext cx="1038112" cy="277317"/>
          </a:xfrm>
          <a:custGeom>
            <a:avLst/>
            <a:gdLst>
              <a:gd name="connsiteX0" fmla="*/ 0 w 4093754"/>
              <a:gd name="connsiteY0" fmla="*/ 0 h 1093587"/>
              <a:gd name="connsiteX1" fmla="*/ 1221731 w 4093754"/>
              <a:gd name="connsiteY1" fmla="*/ 0 h 1093587"/>
              <a:gd name="connsiteX2" fmla="*/ 1284125 w 4093754"/>
              <a:gd name="connsiteY2" fmla="*/ 37906 h 1093587"/>
              <a:gd name="connsiteX3" fmla="*/ 2046876 w 4093754"/>
              <a:gd name="connsiteY3" fmla="*/ 231041 h 1093587"/>
              <a:gd name="connsiteX4" fmla="*/ 2809627 w 4093754"/>
              <a:gd name="connsiteY4" fmla="*/ 37906 h 1093587"/>
              <a:gd name="connsiteX5" fmla="*/ 2872021 w 4093754"/>
              <a:gd name="connsiteY5" fmla="*/ 0 h 1093587"/>
              <a:gd name="connsiteX6" fmla="*/ 4093754 w 4093754"/>
              <a:gd name="connsiteY6" fmla="*/ 0 h 1093587"/>
              <a:gd name="connsiteX7" fmla="*/ 4089024 w 4093754"/>
              <a:gd name="connsiteY7" fmla="*/ 7786 h 1093587"/>
              <a:gd name="connsiteX8" fmla="*/ 2046877 w 4093754"/>
              <a:gd name="connsiteY8" fmla="*/ 1093587 h 1093587"/>
              <a:gd name="connsiteX9" fmla="*/ 4731 w 4093754"/>
              <a:gd name="connsiteY9" fmla="*/ 7786 h 109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3754" h="1093587">
                <a:moveTo>
                  <a:pt x="0" y="0"/>
                </a:moveTo>
                <a:lnTo>
                  <a:pt x="1221731" y="0"/>
                </a:lnTo>
                <a:lnTo>
                  <a:pt x="1284125" y="37906"/>
                </a:lnTo>
                <a:cubicBezTo>
                  <a:pt x="1510863" y="161077"/>
                  <a:pt x="1770699" y="231041"/>
                  <a:pt x="2046876" y="231041"/>
                </a:cubicBezTo>
                <a:cubicBezTo>
                  <a:pt x="2323053" y="231041"/>
                  <a:pt x="2582889" y="161077"/>
                  <a:pt x="2809627" y="37906"/>
                </a:cubicBezTo>
                <a:lnTo>
                  <a:pt x="2872021" y="0"/>
                </a:lnTo>
                <a:lnTo>
                  <a:pt x="4093754" y="0"/>
                </a:lnTo>
                <a:lnTo>
                  <a:pt x="4089024" y="7786"/>
                </a:lnTo>
                <a:cubicBezTo>
                  <a:pt x="3646451" y="662881"/>
                  <a:pt x="2896963" y="1093587"/>
                  <a:pt x="2046877" y="1093587"/>
                </a:cubicBezTo>
                <a:cubicBezTo>
                  <a:pt x="1196792" y="1093587"/>
                  <a:pt x="447303" y="662881"/>
                  <a:pt x="4731" y="7786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18DDEC-F583-4CB8-800E-DFC2E9DEAFA1}"/>
              </a:ext>
            </a:extLst>
          </p:cNvPr>
          <p:cNvSpPr/>
          <p:nvPr/>
        </p:nvSpPr>
        <p:spPr>
          <a:xfrm>
            <a:off x="11295743" y="4958991"/>
            <a:ext cx="725714" cy="725714"/>
          </a:xfrm>
          <a:prstGeom prst="ellipse">
            <a:avLst/>
          </a:pr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D6CEF78-2B21-498E-A620-F49DEDA74B49}"/>
              </a:ext>
            </a:extLst>
          </p:cNvPr>
          <p:cNvSpPr/>
          <p:nvPr/>
        </p:nvSpPr>
        <p:spPr>
          <a:xfrm>
            <a:off x="11484429" y="5147677"/>
            <a:ext cx="348342" cy="348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D0C6F2-7EED-41F0-A210-C513204989D4}"/>
              </a:ext>
            </a:extLst>
          </p:cNvPr>
          <p:cNvSpPr/>
          <p:nvPr/>
        </p:nvSpPr>
        <p:spPr>
          <a:xfrm flipV="1">
            <a:off x="1057390" y="6186545"/>
            <a:ext cx="123710" cy="123710"/>
          </a:xfrm>
          <a:prstGeom prst="ellipse">
            <a:avLst/>
          </a:prstGeom>
          <a:solidFill>
            <a:srgbClr val="F26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588C07-7CCE-4A79-A93C-42D23738294C}"/>
              </a:ext>
            </a:extLst>
          </p:cNvPr>
          <p:cNvSpPr/>
          <p:nvPr/>
        </p:nvSpPr>
        <p:spPr>
          <a:xfrm>
            <a:off x="760513" y="6516378"/>
            <a:ext cx="721432" cy="341623"/>
          </a:xfrm>
          <a:custGeom>
            <a:avLst/>
            <a:gdLst>
              <a:gd name="connsiteX0" fmla="*/ 360716 w 721432"/>
              <a:gd name="connsiteY0" fmla="*/ 0 h 341623"/>
              <a:gd name="connsiteX1" fmla="*/ 716201 w 721432"/>
              <a:gd name="connsiteY1" fmla="*/ 289729 h 341623"/>
              <a:gd name="connsiteX2" fmla="*/ 721432 w 721432"/>
              <a:gd name="connsiteY2" fmla="*/ 341623 h 341623"/>
              <a:gd name="connsiteX3" fmla="*/ 0 w 721432"/>
              <a:gd name="connsiteY3" fmla="*/ 341623 h 341623"/>
              <a:gd name="connsiteX4" fmla="*/ 5231 w 721432"/>
              <a:gd name="connsiteY4" fmla="*/ 289729 h 341623"/>
              <a:gd name="connsiteX5" fmla="*/ 360716 w 721432"/>
              <a:gd name="connsiteY5" fmla="*/ 0 h 3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432" h="341623">
                <a:moveTo>
                  <a:pt x="360716" y="0"/>
                </a:moveTo>
                <a:cubicBezTo>
                  <a:pt x="536066" y="0"/>
                  <a:pt x="682366" y="124381"/>
                  <a:pt x="716201" y="289729"/>
                </a:cubicBezTo>
                <a:lnTo>
                  <a:pt x="721432" y="341623"/>
                </a:lnTo>
                <a:lnTo>
                  <a:pt x="0" y="341623"/>
                </a:lnTo>
                <a:lnTo>
                  <a:pt x="5231" y="289729"/>
                </a:lnTo>
                <a:cubicBezTo>
                  <a:pt x="39066" y="124381"/>
                  <a:pt x="185366" y="0"/>
                  <a:pt x="360716" y="0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extBox 1"/>
          <p:cNvSpPr txBox="1"/>
          <p:nvPr/>
        </p:nvSpPr>
        <p:spPr>
          <a:xfrm>
            <a:off x="6980904" y="5987089"/>
            <a:ext cx="199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20194577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김수현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20194535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84251" y="5591628"/>
            <a:ext cx="196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켜조</a:t>
            </a:r>
            <a:endParaRPr lang="ko-KR" altLang="en-US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100" y="2287870"/>
            <a:ext cx="5211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산학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SW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021571" y="5987089"/>
            <a:ext cx="1897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83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77" y="2193698"/>
            <a:ext cx="2123806" cy="3278553"/>
          </a:xfrm>
          <a:prstGeom prst="rect">
            <a:avLst/>
          </a:prstGeom>
        </p:spPr>
      </p:pic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기능성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91083" y="2017085"/>
            <a:ext cx="1559602" cy="18158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93682" y="1403131"/>
            <a:ext cx="4025462" cy="2617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5" idx="3"/>
          </p:cNvCxnSpPr>
          <p:nvPr/>
        </p:nvCxnSpPr>
        <p:spPr>
          <a:xfrm>
            <a:off x="4719144" y="2711669"/>
            <a:ext cx="504497" cy="33633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66457" y="1479818"/>
            <a:ext cx="20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자동화 기능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18326" y="3000820"/>
            <a:ext cx="895410" cy="85359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69393" y="3247979"/>
            <a:ext cx="8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조도센서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693682" y="4196255"/>
            <a:ext cx="4529959" cy="2617076"/>
            <a:chOff x="693682" y="4196255"/>
            <a:chExt cx="4529959" cy="261707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93682" y="4196255"/>
              <a:ext cx="4025462" cy="26170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727982" y="4939862"/>
              <a:ext cx="495659" cy="5209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019300" y="4232771"/>
              <a:ext cx="2301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수치화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기능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5259" y="5686599"/>
              <a:ext cx="1295055" cy="8379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8888" y="4674381"/>
              <a:ext cx="1126010" cy="9850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995766" y="5758423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패널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02696" y="4893345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택트스위치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894966" y="1651079"/>
            <a:ext cx="4602038" cy="4958972"/>
            <a:chOff x="6894966" y="1651079"/>
            <a:chExt cx="4602038" cy="495897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471542" y="1651079"/>
              <a:ext cx="4025462" cy="495897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6894966" y="4133192"/>
              <a:ext cx="576576" cy="1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872518" y="1970476"/>
              <a:ext cx="2301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알림 기능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/>
            <a:srcRect l="9306" r="2594"/>
            <a:stretch/>
          </p:blipFill>
          <p:spPr>
            <a:xfrm>
              <a:off x="10221126" y="4352935"/>
              <a:ext cx="1043908" cy="116939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8"/>
            <a:srcRect l="12099" r="10330"/>
            <a:stretch/>
          </p:blipFill>
          <p:spPr>
            <a:xfrm>
              <a:off x="7602947" y="4392860"/>
              <a:ext cx="1320090" cy="110572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9"/>
            <a:srcRect l="15939" r="9853"/>
            <a:stretch/>
          </p:blipFill>
          <p:spPr>
            <a:xfrm>
              <a:off x="8988034" y="4378142"/>
              <a:ext cx="1081876" cy="123671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900007" y="5595556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피에조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부저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119425" y="5624510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초음파 센서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32606" y="5599489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할로겐 전구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7169" y="1925837"/>
            <a:ext cx="2089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스마트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캔들워머의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전구는 밝기센서를 통해 방의 불이 꺼지면 자동으로 켜지는 기능이 있으며 스위치로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on/off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2888626" y="2023362"/>
            <a:ext cx="5552" cy="176004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29542" y="4889157"/>
            <a:ext cx="5552" cy="176004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17249" y="2551577"/>
            <a:ext cx="360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초음파센서를 통해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캔들워머의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잔여량을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측정해서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잔여량이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적을수록 전구의 밝기가 더 밝아진다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캔들의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잔여량이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일정량 이하로 내려가면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피에조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부저에서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소리가 나서 사용자에게 알려준다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651" y="4833315"/>
            <a:ext cx="2113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아래쪽에 있는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택트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스위치를 통해 시간을 설정할 수 있으며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lcd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통해 시간을 볼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또한 캔들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잔여량을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수치로 수시로 확인할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7783537" y="4190018"/>
            <a:ext cx="3283842" cy="382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84256" y="2306181"/>
            <a:ext cx="7551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슬라이드 스위치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0"/>
          <a:srcRect l="8024" r="16189"/>
          <a:stretch/>
        </p:blipFill>
        <p:spPr>
          <a:xfrm>
            <a:off x="3107653" y="2045510"/>
            <a:ext cx="696879" cy="9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0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-1051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77" y="2193698"/>
            <a:ext cx="2123806" cy="3278553"/>
          </a:xfrm>
          <a:prstGeom prst="rect">
            <a:avLst/>
          </a:prstGeom>
        </p:spPr>
      </p:pic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95604" y="273159"/>
            <a:ext cx="11201400" cy="777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ko-KR" altLang="en-US" sz="40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91083" y="2017085"/>
            <a:ext cx="1559602" cy="18158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93682" y="1403131"/>
            <a:ext cx="4025462" cy="2617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5" idx="3"/>
          </p:cNvCxnSpPr>
          <p:nvPr/>
        </p:nvCxnSpPr>
        <p:spPr>
          <a:xfrm>
            <a:off x="4719144" y="2711669"/>
            <a:ext cx="504497" cy="33633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66457" y="1479818"/>
            <a:ext cx="20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자동화 기능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18326" y="3000820"/>
            <a:ext cx="895410" cy="8535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016" y="2017812"/>
            <a:ext cx="698524" cy="89498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69393" y="3247979"/>
            <a:ext cx="8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조도센서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693682" y="4196255"/>
            <a:ext cx="4529959" cy="2617076"/>
            <a:chOff x="693682" y="4196255"/>
            <a:chExt cx="4529959" cy="261707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93682" y="4196255"/>
              <a:ext cx="4025462" cy="26170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727982" y="4939862"/>
              <a:ext cx="495659" cy="5209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019300" y="4232771"/>
              <a:ext cx="2301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수치화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기능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5259" y="5686599"/>
              <a:ext cx="1295055" cy="8379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8888" y="4674381"/>
              <a:ext cx="1126010" cy="9850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995766" y="5758423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패널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02696" y="4893345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택트스위치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777680" y="2336790"/>
            <a:ext cx="11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로커스위치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6894966" y="1651079"/>
            <a:ext cx="4602038" cy="4958972"/>
            <a:chOff x="6894966" y="1651079"/>
            <a:chExt cx="4602038" cy="495897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471542" y="1651079"/>
              <a:ext cx="4025462" cy="495897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6894966" y="4133192"/>
              <a:ext cx="576576" cy="1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872518" y="1970476"/>
              <a:ext cx="2301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알림 기능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/>
            <a:srcRect l="9306" r="2594"/>
            <a:stretch/>
          </p:blipFill>
          <p:spPr>
            <a:xfrm>
              <a:off x="10221126" y="4352935"/>
              <a:ext cx="1043908" cy="116939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9"/>
            <a:srcRect l="12099" r="10330"/>
            <a:stretch/>
          </p:blipFill>
          <p:spPr>
            <a:xfrm>
              <a:off x="7602947" y="4392860"/>
              <a:ext cx="1320090" cy="110572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10"/>
            <a:srcRect l="15939" r="9853"/>
            <a:stretch/>
          </p:blipFill>
          <p:spPr>
            <a:xfrm>
              <a:off x="8988034" y="4378142"/>
              <a:ext cx="1081876" cy="123671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900007" y="5595556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피에조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부저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119425" y="5624510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초음파 센서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32606" y="5599489"/>
              <a:ext cx="1101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할로겐 전구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7169" y="1925837"/>
            <a:ext cx="2089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스마트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캔들워머의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전구는 밝기센서를 통해 방의 불이 꺼지면 자동으로 켜지는 기능이 있으며 스위치로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on/off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2888626" y="2023362"/>
            <a:ext cx="5552" cy="176004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29542" y="4889157"/>
            <a:ext cx="5552" cy="176004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17249" y="2551577"/>
            <a:ext cx="360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초음파센서를 통해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캔들워머의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잔여량을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측정해서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잔여량이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적을수록 전구의 밝기가 더 밝아진다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캔들의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잔여량이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일정량 이하로 내려가면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피에조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부저에서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소리가 나서 사용자에게 알려준다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137" y="4830031"/>
            <a:ext cx="1977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아래쪽에 있는 </a:t>
            </a:r>
            <a:r>
              <a:rPr lang="en-US" altLang="ko-KR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lcd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통해 시간을 볼 수 있고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버튼을 누르면 캔들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잔여량을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수치로도 확인할 수 있다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7783537" y="4190018"/>
            <a:ext cx="3283842" cy="382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목표 달성도</a:t>
            </a:r>
          </a:p>
        </p:txBody>
      </p:sp>
      <p:sp>
        <p:nvSpPr>
          <p:cNvPr id="14" name="액자 13"/>
          <p:cNvSpPr/>
          <p:nvPr/>
        </p:nvSpPr>
        <p:spPr>
          <a:xfrm>
            <a:off x="2916064" y="1924172"/>
            <a:ext cx="1801433" cy="1122163"/>
          </a:xfrm>
          <a:prstGeom prst="frame">
            <a:avLst>
              <a:gd name="adj1" fmla="val 87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10069910" y="4333416"/>
            <a:ext cx="1396037" cy="1666929"/>
          </a:xfrm>
          <a:prstGeom prst="frame">
            <a:avLst>
              <a:gd name="adj1" fmla="val 87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액자 51"/>
          <p:cNvSpPr/>
          <p:nvPr/>
        </p:nvSpPr>
        <p:spPr>
          <a:xfrm>
            <a:off x="808283" y="5311473"/>
            <a:ext cx="1859489" cy="1122163"/>
          </a:xfrm>
          <a:prstGeom prst="frame">
            <a:avLst>
              <a:gd name="adj1" fmla="val 87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2602" y="1405345"/>
            <a:ext cx="4025462" cy="2617076"/>
          </a:xfrm>
          <a:prstGeom prst="roundRect">
            <a:avLst/>
          </a:prstGeom>
          <a:solidFill>
            <a:srgbClr val="E36C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00045" y="4196255"/>
            <a:ext cx="4025462" cy="2617076"/>
          </a:xfrm>
          <a:prstGeom prst="roundRect">
            <a:avLst/>
          </a:prstGeom>
          <a:solidFill>
            <a:srgbClr val="E36C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474017" y="1645380"/>
            <a:ext cx="4025462" cy="4958972"/>
          </a:xfrm>
          <a:prstGeom prst="roundRect">
            <a:avLst/>
          </a:prstGeom>
          <a:solidFill>
            <a:srgbClr val="E36C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78715" y="2447968"/>
            <a:ext cx="205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30%</a:t>
            </a:r>
            <a:endParaRPr lang="ko-KR" altLang="en-US" sz="3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57180" y="5229946"/>
            <a:ext cx="205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30%</a:t>
            </a:r>
            <a:endParaRPr lang="ko-KR" altLang="en-US" sz="3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60213" y="3894535"/>
            <a:ext cx="205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40%</a:t>
            </a:r>
            <a:endParaRPr lang="ko-KR" altLang="en-US" sz="3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30202" y="5677089"/>
            <a:ext cx="205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100%</a:t>
            </a:r>
            <a:endParaRPr lang="ko-KR" altLang="en-US" sz="3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8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5" grpId="0"/>
      <p:bldP spid="56" grpId="0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구현 결과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시간설정</a:t>
            </a:r>
          </a:p>
        </p:txBody>
      </p:sp>
      <p:pic>
        <p:nvPicPr>
          <p:cNvPr id="14" name="KakaoTalk_20220722_1303517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8" y="1607279"/>
            <a:ext cx="3941381" cy="4701556"/>
          </a:xfrm>
          <a:prstGeom prst="rect">
            <a:avLst/>
          </a:prstGeom>
        </p:spPr>
      </p:pic>
      <p:pic>
        <p:nvPicPr>
          <p:cNvPr id="15" name="KakaoTalk_20220722_13035577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63556" y="1626476"/>
            <a:ext cx="4088524" cy="46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구현 결과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조명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on/off</a:t>
            </a:r>
            <a:endParaRPr lang="ko-KR" altLang="en-US" sz="28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KakaoTalk_20220722_13040167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9006" y="1755228"/>
            <a:ext cx="3189112" cy="4839292"/>
          </a:xfrm>
          <a:prstGeom prst="rect">
            <a:avLst/>
          </a:prstGeom>
        </p:spPr>
      </p:pic>
      <p:pic>
        <p:nvPicPr>
          <p:cNvPr id="5" name="KakaoTalk_20220722_13040610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27475" y="1733221"/>
            <a:ext cx="3582870" cy="49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4593" y="0"/>
            <a:ext cx="12286593" cy="6999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211521" y="230506"/>
            <a:ext cx="11201400" cy="21600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en-US" altLang="ko-KR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구현 결과 </a:t>
            </a:r>
            <a:r>
              <a:rPr lang="en-US" altLang="ko-KR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잔여량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수치와 </a:t>
            </a:r>
            <a:r>
              <a:rPr lang="ko-KR" altLang="en-US" sz="2800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부저를</a:t>
            </a:r>
            <a:r>
              <a:rPr lang="ko-KR" altLang="en-US" sz="28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통한 알림</a:t>
            </a:r>
          </a:p>
        </p:txBody>
      </p:sp>
      <p:pic>
        <p:nvPicPr>
          <p:cNvPr id="2" name="KakaoTalk_20220722_1304133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6648" y="1979903"/>
            <a:ext cx="3279184" cy="4236966"/>
          </a:xfrm>
          <a:prstGeom prst="rect">
            <a:avLst/>
          </a:prstGeom>
        </p:spPr>
      </p:pic>
      <p:pic>
        <p:nvPicPr>
          <p:cNvPr id="5" name="KakaoTalk_20220722_13041816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05764" y="1979903"/>
            <a:ext cx="3331131" cy="42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ir, indoor, window, floor&#10;&#10;Description automatically generated">
            <a:extLst>
              <a:ext uri="{FF2B5EF4-FFF2-40B4-BE49-F238E27FC236}">
                <a16:creationId xmlns:a16="http://schemas.microsoft.com/office/drawing/2014/main" id="{C4C4530C-B5C2-43B4-821D-C81E37B3C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C985AC-A8D9-49C2-A0D8-1F5CA21BFF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25257 h 6858000"/>
              <a:gd name="connsiteX3" fmla="*/ 9659257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325257"/>
                </a:lnTo>
                <a:cubicBezTo>
                  <a:pt x="10793205" y="4325257"/>
                  <a:pt x="9659257" y="5459205"/>
                  <a:pt x="9659257" y="6858000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8000">
                <a:schemeClr val="bg1">
                  <a:alpha val="95000"/>
                </a:schemeClr>
              </a:gs>
              <a:gs pos="100000">
                <a:schemeClr val="bg1">
                  <a:alpha val="95000"/>
                </a:schemeClr>
              </a:gs>
              <a:gs pos="57000">
                <a:schemeClr val="bg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B23948-1D79-4549-8479-BC20A9C1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45" y="2746709"/>
            <a:ext cx="4617732" cy="889000"/>
          </a:xfrm>
        </p:spPr>
        <p:txBody>
          <a:bodyPr vert="horz">
            <a:normAutofit/>
          </a:bodyPr>
          <a:lstStyle/>
          <a:p>
            <a:r>
              <a:rPr lang="ko-KR" altLang="en-US" sz="4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endParaRPr lang="en-ID" sz="4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54E4B4-00E1-4B85-A3A6-C6D8FDB47CA7}"/>
              </a:ext>
            </a:extLst>
          </p:cNvPr>
          <p:cNvSpPr/>
          <p:nvPr/>
        </p:nvSpPr>
        <p:spPr>
          <a:xfrm flipH="1">
            <a:off x="9659256" y="4325257"/>
            <a:ext cx="2532743" cy="2532743"/>
          </a:xfrm>
          <a:custGeom>
            <a:avLst/>
            <a:gdLst>
              <a:gd name="connsiteX0" fmla="*/ 0 w 2444750"/>
              <a:gd name="connsiteY0" fmla="*/ 0 h 2444750"/>
              <a:gd name="connsiteX1" fmla="*/ 2444750 w 2444750"/>
              <a:gd name="connsiteY1" fmla="*/ 2444750 h 2444750"/>
              <a:gd name="connsiteX2" fmla="*/ 0 w 2444750"/>
              <a:gd name="connsiteY2" fmla="*/ 2444750 h 244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4750" h="2444750">
                <a:moveTo>
                  <a:pt x="0" y="0"/>
                </a:moveTo>
                <a:cubicBezTo>
                  <a:pt x="1350198" y="0"/>
                  <a:pt x="2444750" y="1094552"/>
                  <a:pt x="2444750" y="2444750"/>
                </a:cubicBezTo>
                <a:lnTo>
                  <a:pt x="0" y="2444750"/>
                </a:lnTo>
                <a:close/>
              </a:path>
            </a:pathLst>
          </a:custGeom>
          <a:gradFill flip="none" rotWithShape="1">
            <a:gsLst>
              <a:gs pos="24000">
                <a:schemeClr val="tx1">
                  <a:alpha val="95000"/>
                </a:schemeClr>
              </a:gs>
              <a:gs pos="100000">
                <a:schemeClr val="tx1">
                  <a:alpha val="95000"/>
                </a:schemeClr>
              </a:gs>
              <a:gs pos="68000">
                <a:schemeClr val="tx1">
                  <a:alpha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Partial Circle 15">
            <a:extLst>
              <a:ext uri="{FF2B5EF4-FFF2-40B4-BE49-F238E27FC236}">
                <a16:creationId xmlns:a16="http://schemas.microsoft.com/office/drawing/2014/main" id="{0CB13700-5B01-454F-972D-CC0654A528C6}"/>
              </a:ext>
            </a:extLst>
          </p:cNvPr>
          <p:cNvSpPr/>
          <p:nvPr/>
        </p:nvSpPr>
        <p:spPr>
          <a:xfrm>
            <a:off x="9067796" y="4857749"/>
            <a:ext cx="810840" cy="2002999"/>
          </a:xfrm>
          <a:custGeom>
            <a:avLst/>
            <a:gdLst>
              <a:gd name="connsiteX0" fmla="*/ 141 w 8167332"/>
              <a:gd name="connsiteY0" fmla="*/ 4117549 h 8167332"/>
              <a:gd name="connsiteX1" fmla="*/ 1173393 w 8167332"/>
              <a:gd name="connsiteY1" fmla="*/ 1218943 h 8167332"/>
              <a:gd name="connsiteX2" fmla="*/ 4083666 w 8167332"/>
              <a:gd name="connsiteY2" fmla="*/ 4083666 h 8167332"/>
              <a:gd name="connsiteX3" fmla="*/ 141 w 8167332"/>
              <a:gd name="connsiteY3" fmla="*/ 4117549 h 8167332"/>
              <a:gd name="connsiteX0" fmla="*/ 4083666 w 4175106"/>
              <a:gd name="connsiteY0" fmla="*/ 2864723 h 2956163"/>
              <a:gd name="connsiteX1" fmla="*/ 141 w 4175106"/>
              <a:gd name="connsiteY1" fmla="*/ 2898606 h 2956163"/>
              <a:gd name="connsiteX2" fmla="*/ 1173393 w 4175106"/>
              <a:gd name="connsiteY2" fmla="*/ 0 h 2956163"/>
              <a:gd name="connsiteX3" fmla="*/ 4175106 w 4175106"/>
              <a:gd name="connsiteY3" fmla="*/ 2956163 h 2956163"/>
              <a:gd name="connsiteX0" fmla="*/ 4083666 w 4083666"/>
              <a:gd name="connsiteY0" fmla="*/ 2864723 h 2898606"/>
              <a:gd name="connsiteX1" fmla="*/ 141 w 4083666"/>
              <a:gd name="connsiteY1" fmla="*/ 2898606 h 2898606"/>
              <a:gd name="connsiteX2" fmla="*/ 1173393 w 4083666"/>
              <a:gd name="connsiteY2" fmla="*/ 0 h 2898606"/>
              <a:gd name="connsiteX0" fmla="*/ 141 w 1173393"/>
              <a:gd name="connsiteY0" fmla="*/ 2898606 h 2898606"/>
              <a:gd name="connsiteX1" fmla="*/ 1173393 w 1173393"/>
              <a:gd name="connsiteY1" fmla="*/ 0 h 289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3393" h="2898606">
                <a:moveTo>
                  <a:pt x="141" y="2898606"/>
                </a:moveTo>
                <a:cubicBezTo>
                  <a:pt x="-8850" y="1815008"/>
                  <a:pt x="413214" y="772266"/>
                  <a:pt x="1173393" y="0"/>
                </a:cubicBezTo>
              </a:path>
            </a:pathLst>
          </a:custGeom>
          <a:noFill/>
          <a:ln w="6350">
            <a:solidFill>
              <a:srgbClr val="E36C1B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0DF3BF-3F50-479C-855B-5FC00B2A98DF}"/>
              </a:ext>
            </a:extLst>
          </p:cNvPr>
          <p:cNvSpPr/>
          <p:nvPr/>
        </p:nvSpPr>
        <p:spPr>
          <a:xfrm flipH="1">
            <a:off x="9664699" y="4330700"/>
            <a:ext cx="2527299" cy="2527299"/>
          </a:xfrm>
          <a:custGeom>
            <a:avLst/>
            <a:gdLst>
              <a:gd name="connsiteX0" fmla="*/ 0 w 2527299"/>
              <a:gd name="connsiteY0" fmla="*/ 0 h 2527299"/>
              <a:gd name="connsiteX1" fmla="*/ 0 w 2527299"/>
              <a:gd name="connsiteY1" fmla="*/ 901700 h 2527299"/>
              <a:gd name="connsiteX2" fmla="*/ 166206 w 2527299"/>
              <a:gd name="connsiteY2" fmla="*/ 910093 h 2527299"/>
              <a:gd name="connsiteX3" fmla="*/ 1625597 w 2527299"/>
              <a:gd name="connsiteY3" fmla="*/ 2527299 h 2527299"/>
              <a:gd name="connsiteX4" fmla="*/ 2527299 w 2527299"/>
              <a:gd name="connsiteY4" fmla="*/ 2527299 h 2527299"/>
              <a:gd name="connsiteX5" fmla="*/ 0 w 2527299"/>
              <a:gd name="connsiteY5" fmla="*/ 0 h 252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7299" h="2527299">
                <a:moveTo>
                  <a:pt x="0" y="0"/>
                </a:moveTo>
                <a:lnTo>
                  <a:pt x="0" y="901700"/>
                </a:lnTo>
                <a:lnTo>
                  <a:pt x="166206" y="910093"/>
                </a:lnTo>
                <a:cubicBezTo>
                  <a:pt x="985924" y="993340"/>
                  <a:pt x="1625597" y="1685618"/>
                  <a:pt x="1625597" y="2527299"/>
                </a:cubicBezTo>
                <a:lnTo>
                  <a:pt x="2527299" y="2527299"/>
                </a:lnTo>
                <a:cubicBezTo>
                  <a:pt x="2527299" y="1131511"/>
                  <a:pt x="1395788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45000"/>
                </a:srgb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4C4D279-5D3A-4A13-94BC-2880618CAB83}"/>
              </a:ext>
            </a:extLst>
          </p:cNvPr>
          <p:cNvSpPr/>
          <p:nvPr/>
        </p:nvSpPr>
        <p:spPr>
          <a:xfrm>
            <a:off x="600189" y="2"/>
            <a:ext cx="1038112" cy="277317"/>
          </a:xfrm>
          <a:custGeom>
            <a:avLst/>
            <a:gdLst>
              <a:gd name="connsiteX0" fmla="*/ 0 w 4093754"/>
              <a:gd name="connsiteY0" fmla="*/ 0 h 1093587"/>
              <a:gd name="connsiteX1" fmla="*/ 1221731 w 4093754"/>
              <a:gd name="connsiteY1" fmla="*/ 0 h 1093587"/>
              <a:gd name="connsiteX2" fmla="*/ 1284125 w 4093754"/>
              <a:gd name="connsiteY2" fmla="*/ 37906 h 1093587"/>
              <a:gd name="connsiteX3" fmla="*/ 2046876 w 4093754"/>
              <a:gd name="connsiteY3" fmla="*/ 231041 h 1093587"/>
              <a:gd name="connsiteX4" fmla="*/ 2809627 w 4093754"/>
              <a:gd name="connsiteY4" fmla="*/ 37906 h 1093587"/>
              <a:gd name="connsiteX5" fmla="*/ 2872021 w 4093754"/>
              <a:gd name="connsiteY5" fmla="*/ 0 h 1093587"/>
              <a:gd name="connsiteX6" fmla="*/ 4093754 w 4093754"/>
              <a:gd name="connsiteY6" fmla="*/ 0 h 1093587"/>
              <a:gd name="connsiteX7" fmla="*/ 4089024 w 4093754"/>
              <a:gd name="connsiteY7" fmla="*/ 7786 h 1093587"/>
              <a:gd name="connsiteX8" fmla="*/ 2046877 w 4093754"/>
              <a:gd name="connsiteY8" fmla="*/ 1093587 h 1093587"/>
              <a:gd name="connsiteX9" fmla="*/ 4731 w 4093754"/>
              <a:gd name="connsiteY9" fmla="*/ 7786 h 109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3754" h="1093587">
                <a:moveTo>
                  <a:pt x="0" y="0"/>
                </a:moveTo>
                <a:lnTo>
                  <a:pt x="1221731" y="0"/>
                </a:lnTo>
                <a:lnTo>
                  <a:pt x="1284125" y="37906"/>
                </a:lnTo>
                <a:cubicBezTo>
                  <a:pt x="1510863" y="161077"/>
                  <a:pt x="1770699" y="231041"/>
                  <a:pt x="2046876" y="231041"/>
                </a:cubicBezTo>
                <a:cubicBezTo>
                  <a:pt x="2323053" y="231041"/>
                  <a:pt x="2582889" y="161077"/>
                  <a:pt x="2809627" y="37906"/>
                </a:cubicBezTo>
                <a:lnTo>
                  <a:pt x="2872021" y="0"/>
                </a:lnTo>
                <a:lnTo>
                  <a:pt x="4093754" y="0"/>
                </a:lnTo>
                <a:lnTo>
                  <a:pt x="4089024" y="7786"/>
                </a:lnTo>
                <a:cubicBezTo>
                  <a:pt x="3646451" y="662881"/>
                  <a:pt x="2896963" y="1093587"/>
                  <a:pt x="2046877" y="1093587"/>
                </a:cubicBezTo>
                <a:cubicBezTo>
                  <a:pt x="1196792" y="1093587"/>
                  <a:pt x="447303" y="662881"/>
                  <a:pt x="4731" y="7786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18DDEC-F583-4CB8-800E-DFC2E9DEAFA1}"/>
              </a:ext>
            </a:extLst>
          </p:cNvPr>
          <p:cNvSpPr/>
          <p:nvPr/>
        </p:nvSpPr>
        <p:spPr>
          <a:xfrm>
            <a:off x="11295743" y="4958991"/>
            <a:ext cx="725714" cy="725714"/>
          </a:xfrm>
          <a:prstGeom prst="ellipse">
            <a:avLst/>
          </a:pr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D6CEF78-2B21-498E-A620-F49DEDA74B49}"/>
              </a:ext>
            </a:extLst>
          </p:cNvPr>
          <p:cNvSpPr/>
          <p:nvPr/>
        </p:nvSpPr>
        <p:spPr>
          <a:xfrm>
            <a:off x="11484429" y="5147677"/>
            <a:ext cx="348342" cy="348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D0C6F2-7EED-41F0-A210-C513204989D4}"/>
              </a:ext>
            </a:extLst>
          </p:cNvPr>
          <p:cNvSpPr/>
          <p:nvPr/>
        </p:nvSpPr>
        <p:spPr>
          <a:xfrm flipV="1">
            <a:off x="1057390" y="6186545"/>
            <a:ext cx="123710" cy="123710"/>
          </a:xfrm>
          <a:prstGeom prst="ellipse">
            <a:avLst/>
          </a:prstGeom>
          <a:solidFill>
            <a:srgbClr val="F26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588C07-7CCE-4A79-A93C-42D23738294C}"/>
              </a:ext>
            </a:extLst>
          </p:cNvPr>
          <p:cNvSpPr/>
          <p:nvPr/>
        </p:nvSpPr>
        <p:spPr>
          <a:xfrm>
            <a:off x="760513" y="6516378"/>
            <a:ext cx="721432" cy="341623"/>
          </a:xfrm>
          <a:custGeom>
            <a:avLst/>
            <a:gdLst>
              <a:gd name="connsiteX0" fmla="*/ 360716 w 721432"/>
              <a:gd name="connsiteY0" fmla="*/ 0 h 341623"/>
              <a:gd name="connsiteX1" fmla="*/ 716201 w 721432"/>
              <a:gd name="connsiteY1" fmla="*/ 289729 h 341623"/>
              <a:gd name="connsiteX2" fmla="*/ 721432 w 721432"/>
              <a:gd name="connsiteY2" fmla="*/ 341623 h 341623"/>
              <a:gd name="connsiteX3" fmla="*/ 0 w 721432"/>
              <a:gd name="connsiteY3" fmla="*/ 341623 h 341623"/>
              <a:gd name="connsiteX4" fmla="*/ 5231 w 721432"/>
              <a:gd name="connsiteY4" fmla="*/ 289729 h 341623"/>
              <a:gd name="connsiteX5" fmla="*/ 360716 w 721432"/>
              <a:gd name="connsiteY5" fmla="*/ 0 h 3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432" h="341623">
                <a:moveTo>
                  <a:pt x="360716" y="0"/>
                </a:moveTo>
                <a:cubicBezTo>
                  <a:pt x="536066" y="0"/>
                  <a:pt x="682366" y="124381"/>
                  <a:pt x="716201" y="289729"/>
                </a:cubicBezTo>
                <a:lnTo>
                  <a:pt x="721432" y="341623"/>
                </a:lnTo>
                <a:lnTo>
                  <a:pt x="0" y="341623"/>
                </a:lnTo>
                <a:lnTo>
                  <a:pt x="5231" y="289729"/>
                </a:lnTo>
                <a:cubicBezTo>
                  <a:pt x="39066" y="124381"/>
                  <a:pt x="185366" y="0"/>
                  <a:pt x="360716" y="0"/>
                </a:cubicBez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TextBox 4"/>
          <p:cNvSpPr txBox="1"/>
          <p:nvPr/>
        </p:nvSpPr>
        <p:spPr>
          <a:xfrm>
            <a:off x="1181100" y="2396643"/>
            <a:ext cx="52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산학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SW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62A29-8A8E-44D5-A53C-7691D91D961E}"/>
              </a:ext>
            </a:extLst>
          </p:cNvPr>
          <p:cNvSpPr txBox="1"/>
          <p:nvPr/>
        </p:nvSpPr>
        <p:spPr>
          <a:xfrm>
            <a:off x="1181100" y="3936863"/>
            <a:ext cx="404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20194535/</a:t>
            </a:r>
            <a:r>
              <a:rPr lang="en-US" altLang="ko-KR" dirty="0" err="1">
                <a:hlinkClick r:id="rId5"/>
              </a:rPr>
              <a:t>sw_project</a:t>
            </a:r>
            <a:r>
              <a:rPr lang="en-US" altLang="ko-KR" dirty="0">
                <a:hlinkClick r:id="rId5"/>
              </a:rPr>
              <a:t> (github.com)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29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목차</a:t>
            </a:r>
            <a:endParaRPr 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08D6F-A633-41FE-A651-C1A09416C027}"/>
              </a:ext>
            </a:extLst>
          </p:cNvPr>
          <p:cNvSpPr txBox="1"/>
          <p:nvPr/>
        </p:nvSpPr>
        <p:spPr>
          <a:xfrm>
            <a:off x="1902333" y="2139029"/>
            <a:ext cx="164488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수행내용</a:t>
            </a:r>
            <a:endParaRPr 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62572-B6AA-40F7-A46E-A521A3CA3706}"/>
              </a:ext>
            </a:extLst>
          </p:cNvPr>
          <p:cNvSpPr txBox="1"/>
          <p:nvPr/>
        </p:nvSpPr>
        <p:spPr>
          <a:xfrm>
            <a:off x="6096000" y="2167873"/>
            <a:ext cx="164488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사용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SW</a:t>
            </a:r>
            <a:endParaRPr 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21FF9-4576-4865-B7E5-4485982AF1B4}"/>
              </a:ext>
            </a:extLst>
          </p:cNvPr>
          <p:cNvSpPr txBox="1"/>
          <p:nvPr/>
        </p:nvSpPr>
        <p:spPr>
          <a:xfrm>
            <a:off x="3816283" y="5426808"/>
            <a:ext cx="164488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사용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HW</a:t>
            </a:r>
            <a:endParaRPr 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9ABD4-C6E2-4D19-AC55-747640E54932}"/>
              </a:ext>
            </a:extLst>
          </p:cNvPr>
          <p:cNvGrpSpPr/>
          <p:nvPr/>
        </p:nvGrpSpPr>
        <p:grpSpPr>
          <a:xfrm>
            <a:off x="0" y="2723685"/>
            <a:ext cx="12192000" cy="2210651"/>
            <a:chOff x="0" y="2785967"/>
            <a:chExt cx="12192000" cy="2210651"/>
          </a:xfrm>
        </p:grpSpPr>
        <p:pic>
          <p:nvPicPr>
            <p:cNvPr id="45" name="Picture 44" descr="A person standing in front of a computer&#10;&#10;Description automatically generated">
              <a:extLst>
                <a:ext uri="{FF2B5EF4-FFF2-40B4-BE49-F238E27FC236}">
                  <a16:creationId xmlns:a16="http://schemas.microsoft.com/office/drawing/2014/main" id="{E877992A-BA37-4EB9-8890-01EDF1A03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788247"/>
              <a:ext cx="12192000" cy="220837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015278-09AE-4A27-9452-6A9A9AE52F87}"/>
                </a:ext>
              </a:extLst>
            </p:cNvPr>
            <p:cNvSpPr/>
            <p:nvPr/>
          </p:nvSpPr>
          <p:spPr>
            <a:xfrm>
              <a:off x="0" y="2785967"/>
              <a:ext cx="12192000" cy="2208371"/>
            </a:xfrm>
            <a:prstGeom prst="rect">
              <a:avLst/>
            </a:prstGeom>
            <a:solidFill>
              <a:schemeClr val="tx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043647-A7EC-414E-B388-4204AD30BD52}"/>
              </a:ext>
            </a:extLst>
          </p:cNvPr>
          <p:cNvGrpSpPr/>
          <p:nvPr/>
        </p:nvGrpSpPr>
        <p:grpSpPr>
          <a:xfrm>
            <a:off x="1902333" y="2510492"/>
            <a:ext cx="1644888" cy="957794"/>
            <a:chOff x="822206" y="2615634"/>
            <a:chExt cx="1644888" cy="957794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4562B3FC-40BD-4235-A080-25112280BC14}"/>
                </a:ext>
              </a:extLst>
            </p:cNvPr>
            <p:cNvSpPr/>
            <p:nvPr/>
          </p:nvSpPr>
          <p:spPr>
            <a:xfrm flipV="1">
              <a:off x="1297781" y="2615634"/>
              <a:ext cx="693738" cy="95779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3BC79"/>
                </a:gs>
                <a:gs pos="0">
                  <a:srgbClr val="E98915"/>
                </a:gs>
                <a:gs pos="38000">
                  <a:srgbClr val="EB9426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Century Gothic" panose="020B0502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23FF79B-A599-4684-A138-CE06D17A6990}"/>
                </a:ext>
              </a:extLst>
            </p:cNvPr>
            <p:cNvCxnSpPr/>
            <p:nvPr/>
          </p:nvCxnSpPr>
          <p:spPr>
            <a:xfrm>
              <a:off x="822206" y="2615634"/>
              <a:ext cx="1644888" cy="0"/>
            </a:xfrm>
            <a:prstGeom prst="line">
              <a:avLst/>
            </a:prstGeom>
            <a:ln>
              <a:solidFill>
                <a:srgbClr val="EB94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0C7FD4-7B9B-421E-AB85-5992C482E373}"/>
              </a:ext>
            </a:extLst>
          </p:cNvPr>
          <p:cNvGrpSpPr/>
          <p:nvPr/>
        </p:nvGrpSpPr>
        <p:grpSpPr>
          <a:xfrm>
            <a:off x="6096000" y="2539336"/>
            <a:ext cx="1644888" cy="957794"/>
            <a:chOff x="822206" y="2615634"/>
            <a:chExt cx="1644888" cy="957794"/>
          </a:xfrm>
        </p:grpSpPr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16266711-D56F-42D1-BBED-F9777874FB2C}"/>
                </a:ext>
              </a:extLst>
            </p:cNvPr>
            <p:cNvSpPr/>
            <p:nvPr/>
          </p:nvSpPr>
          <p:spPr>
            <a:xfrm flipV="1">
              <a:off x="1297781" y="2615634"/>
              <a:ext cx="693738" cy="95779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3BC79"/>
                </a:gs>
                <a:gs pos="0">
                  <a:srgbClr val="E98915"/>
                </a:gs>
                <a:gs pos="38000">
                  <a:srgbClr val="EB9426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Century Gothic" panose="020B0502020202020204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B2516C1-9CEB-4C55-8645-D4D492D3761E}"/>
                </a:ext>
              </a:extLst>
            </p:cNvPr>
            <p:cNvCxnSpPr/>
            <p:nvPr/>
          </p:nvCxnSpPr>
          <p:spPr>
            <a:xfrm>
              <a:off x="822206" y="2615634"/>
              <a:ext cx="1644888" cy="0"/>
            </a:xfrm>
            <a:prstGeom prst="line">
              <a:avLst/>
            </a:prstGeom>
            <a:ln>
              <a:solidFill>
                <a:srgbClr val="EB94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C6D944-2504-4880-B301-94331CBFF736}"/>
              </a:ext>
            </a:extLst>
          </p:cNvPr>
          <p:cNvGrpSpPr/>
          <p:nvPr/>
        </p:nvGrpSpPr>
        <p:grpSpPr>
          <a:xfrm flipV="1">
            <a:off x="3823375" y="4407581"/>
            <a:ext cx="1644888" cy="957794"/>
            <a:chOff x="822206" y="2615634"/>
            <a:chExt cx="1644888" cy="957794"/>
          </a:xfrm>
        </p:grpSpPr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F4813B24-A722-4BB4-957E-E5D2CDAC76BD}"/>
                </a:ext>
              </a:extLst>
            </p:cNvPr>
            <p:cNvSpPr/>
            <p:nvPr/>
          </p:nvSpPr>
          <p:spPr>
            <a:xfrm flipV="1">
              <a:off x="1297781" y="2615634"/>
              <a:ext cx="693738" cy="95779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3BC79"/>
                </a:gs>
                <a:gs pos="0">
                  <a:srgbClr val="E98915"/>
                </a:gs>
                <a:gs pos="38000">
                  <a:srgbClr val="EB9426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Century Gothic" panose="020B0502020202020204" pitchFamily="34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87FC267-B269-4909-9E28-83596559D027}"/>
                </a:ext>
              </a:extLst>
            </p:cNvPr>
            <p:cNvCxnSpPr/>
            <p:nvPr/>
          </p:nvCxnSpPr>
          <p:spPr>
            <a:xfrm>
              <a:off x="822206" y="2615634"/>
              <a:ext cx="1644888" cy="0"/>
            </a:xfrm>
            <a:prstGeom prst="line">
              <a:avLst/>
            </a:prstGeom>
            <a:ln>
              <a:solidFill>
                <a:srgbClr val="EB94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CEF49AD-3ADE-4F3B-9F7E-20F5C177211B}"/>
              </a:ext>
            </a:extLst>
          </p:cNvPr>
          <p:cNvSpPr/>
          <p:nvPr/>
        </p:nvSpPr>
        <p:spPr>
          <a:xfrm>
            <a:off x="2379974" y="3090255"/>
            <a:ext cx="69167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en-ID" sz="36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DB190C-5FA5-4A10-8EFD-07E9E26BACAC}"/>
              </a:ext>
            </a:extLst>
          </p:cNvPr>
          <p:cNvSpPr/>
          <p:nvPr/>
        </p:nvSpPr>
        <p:spPr>
          <a:xfrm>
            <a:off x="6570542" y="3119099"/>
            <a:ext cx="69167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en-ID" sz="36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19A1A2-8F42-4FAE-838F-17602E064E6D}"/>
              </a:ext>
            </a:extLst>
          </p:cNvPr>
          <p:cNvSpPr/>
          <p:nvPr/>
        </p:nvSpPr>
        <p:spPr>
          <a:xfrm>
            <a:off x="4301016" y="4099490"/>
            <a:ext cx="69167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en-ID" sz="36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ED40E2A-A598-43A9-AEC1-3E5F05F0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721FF9-4576-4865-B7E5-4485982AF1B4}"/>
              </a:ext>
            </a:extLst>
          </p:cNvPr>
          <p:cNvSpPr txBox="1"/>
          <p:nvPr/>
        </p:nvSpPr>
        <p:spPr>
          <a:xfrm>
            <a:off x="8217148" y="5397692"/>
            <a:ext cx="164488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 panose="020F0502020204030204" pitchFamily="34" charset="0"/>
              </a:rPr>
              <a:t>수행결과</a:t>
            </a:r>
            <a:endParaRPr 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25" name="Group 60">
            <a:extLst>
              <a:ext uri="{FF2B5EF4-FFF2-40B4-BE49-F238E27FC236}">
                <a16:creationId xmlns:a16="http://schemas.microsoft.com/office/drawing/2014/main" id="{10C6D944-2504-4880-B301-94331CBFF736}"/>
              </a:ext>
            </a:extLst>
          </p:cNvPr>
          <p:cNvGrpSpPr/>
          <p:nvPr/>
        </p:nvGrpSpPr>
        <p:grpSpPr>
          <a:xfrm flipV="1">
            <a:off x="8224240" y="4378465"/>
            <a:ext cx="1644888" cy="957794"/>
            <a:chOff x="822206" y="2615634"/>
            <a:chExt cx="1644888" cy="957794"/>
          </a:xfrm>
        </p:grpSpPr>
        <p:sp>
          <p:nvSpPr>
            <p:cNvPr id="27" name="Rectangle: Top Corners Rounded 61">
              <a:extLst>
                <a:ext uri="{FF2B5EF4-FFF2-40B4-BE49-F238E27FC236}">
                  <a16:creationId xmlns:a16="http://schemas.microsoft.com/office/drawing/2014/main" id="{F4813B24-A722-4BB4-957E-E5D2CDAC76BD}"/>
                </a:ext>
              </a:extLst>
            </p:cNvPr>
            <p:cNvSpPr/>
            <p:nvPr/>
          </p:nvSpPr>
          <p:spPr>
            <a:xfrm flipV="1">
              <a:off x="1297781" y="2615634"/>
              <a:ext cx="693738" cy="95779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3BC79"/>
                </a:gs>
                <a:gs pos="0">
                  <a:srgbClr val="E98915"/>
                </a:gs>
                <a:gs pos="38000">
                  <a:srgbClr val="EB9426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Century Gothic" panose="020B0502020202020204" pitchFamily="34" charset="0"/>
              </a:endParaRPr>
            </a:p>
          </p:txBody>
        </p:sp>
        <p:cxnSp>
          <p:nvCxnSpPr>
            <p:cNvPr id="28" name="Straight Connector 62">
              <a:extLst>
                <a:ext uri="{FF2B5EF4-FFF2-40B4-BE49-F238E27FC236}">
                  <a16:creationId xmlns:a16="http://schemas.microsoft.com/office/drawing/2014/main" id="{087FC267-B269-4909-9E28-83596559D027}"/>
                </a:ext>
              </a:extLst>
            </p:cNvPr>
            <p:cNvCxnSpPr/>
            <p:nvPr/>
          </p:nvCxnSpPr>
          <p:spPr>
            <a:xfrm>
              <a:off x="822206" y="2615634"/>
              <a:ext cx="1644888" cy="0"/>
            </a:xfrm>
            <a:prstGeom prst="line">
              <a:avLst/>
            </a:prstGeom>
            <a:ln>
              <a:solidFill>
                <a:srgbClr val="EB94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71">
            <a:extLst>
              <a:ext uri="{FF2B5EF4-FFF2-40B4-BE49-F238E27FC236}">
                <a16:creationId xmlns:a16="http://schemas.microsoft.com/office/drawing/2014/main" id="{BB19A1A2-8F42-4FAE-838F-17602E064E6D}"/>
              </a:ext>
            </a:extLst>
          </p:cNvPr>
          <p:cNvSpPr/>
          <p:nvPr/>
        </p:nvSpPr>
        <p:spPr>
          <a:xfrm>
            <a:off x="8701881" y="4070374"/>
            <a:ext cx="69167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en-ID" sz="36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55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 in a room&#10;&#10;Description automatically generated with low confidence">
            <a:extLst>
              <a:ext uri="{FF2B5EF4-FFF2-40B4-BE49-F238E27FC236}">
                <a16:creationId xmlns:a16="http://schemas.microsoft.com/office/drawing/2014/main" id="{D89096B3-4815-4AFA-A3AE-033BB572A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CEF248A-EE26-4B23-87C7-1A0D62121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170572 w 12192000"/>
              <a:gd name="connsiteY1" fmla="*/ 0 h 6858000"/>
              <a:gd name="connsiteX2" fmla="*/ 5280275 w 12192000"/>
              <a:gd name="connsiteY2" fmla="*/ 82034 h 6858000"/>
              <a:gd name="connsiteX3" fmla="*/ 6096001 w 12192000"/>
              <a:gd name="connsiteY3" fmla="*/ 331204 h 6858000"/>
              <a:gd name="connsiteX4" fmla="*/ 6911727 w 12192000"/>
              <a:gd name="connsiteY4" fmla="*/ 82034 h 6858000"/>
              <a:gd name="connsiteX5" fmla="*/ 7021429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8899357 w 12192000"/>
              <a:gd name="connsiteY8" fmla="*/ 6858000 h 6858000"/>
              <a:gd name="connsiteX9" fmla="*/ 8567040 w 12192000"/>
              <a:gd name="connsiteY9" fmla="*/ 6609498 h 6858000"/>
              <a:gd name="connsiteX10" fmla="*/ 6096000 w 12192000"/>
              <a:gd name="connsiteY10" fmla="*/ 5854699 h 6858000"/>
              <a:gd name="connsiteX11" fmla="*/ 3624960 w 12192000"/>
              <a:gd name="connsiteY11" fmla="*/ 6609498 h 6858000"/>
              <a:gd name="connsiteX12" fmla="*/ 329264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170572" y="0"/>
                </a:lnTo>
                <a:lnTo>
                  <a:pt x="5280275" y="82034"/>
                </a:lnTo>
                <a:cubicBezTo>
                  <a:pt x="5513129" y="239347"/>
                  <a:pt x="5793837" y="331204"/>
                  <a:pt x="6096001" y="331204"/>
                </a:cubicBezTo>
                <a:cubicBezTo>
                  <a:pt x="6398164" y="331204"/>
                  <a:pt x="6678873" y="239347"/>
                  <a:pt x="6911727" y="82034"/>
                </a:cubicBezTo>
                <a:lnTo>
                  <a:pt x="702142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899357" y="6858000"/>
                </a:lnTo>
                <a:lnTo>
                  <a:pt x="8567040" y="6609498"/>
                </a:lnTo>
                <a:cubicBezTo>
                  <a:pt x="7861668" y="6132957"/>
                  <a:pt x="7011330" y="5854699"/>
                  <a:pt x="6096000" y="5854699"/>
                </a:cubicBezTo>
                <a:cubicBezTo>
                  <a:pt x="5180671" y="5854699"/>
                  <a:pt x="4330333" y="6132957"/>
                  <a:pt x="3624960" y="6609498"/>
                </a:cubicBezTo>
                <a:lnTo>
                  <a:pt x="329264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940CA9-CB4C-40FD-B152-FD57C62AD5C4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DC0690-E35F-4DA1-90C1-A93EB1164846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45540C33-6867-4B5D-AEA8-63A574A0011A}"/>
              </a:ext>
            </a:extLst>
          </p:cNvPr>
          <p:cNvSpPr/>
          <p:nvPr/>
        </p:nvSpPr>
        <p:spPr>
          <a:xfrm>
            <a:off x="1964665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artial Circle 13">
            <a:extLst>
              <a:ext uri="{FF2B5EF4-FFF2-40B4-BE49-F238E27FC236}">
                <a16:creationId xmlns:a16="http://schemas.microsoft.com/office/drawing/2014/main" id="{56D789CF-8891-4CE4-9AA6-D14A1F2B513F}"/>
              </a:ext>
            </a:extLst>
          </p:cNvPr>
          <p:cNvSpPr/>
          <p:nvPr/>
        </p:nvSpPr>
        <p:spPr>
          <a:xfrm flipH="1">
            <a:off x="7733734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FD24EAB-579C-4F58-A41C-D7538CE58088}"/>
              </a:ext>
            </a:extLst>
          </p:cNvPr>
          <p:cNvSpPr/>
          <p:nvPr/>
        </p:nvSpPr>
        <p:spPr>
          <a:xfrm>
            <a:off x="2668922" y="5398411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4A5C97-E552-4794-BE43-EBC6F099D2D4}"/>
              </a:ext>
            </a:extLst>
          </p:cNvPr>
          <p:cNvSpPr/>
          <p:nvPr/>
        </p:nvSpPr>
        <p:spPr>
          <a:xfrm flipV="1">
            <a:off x="5170572" y="0"/>
            <a:ext cx="1850857" cy="331204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extBox 1"/>
          <p:cNvSpPr txBox="1"/>
          <p:nvPr/>
        </p:nvSpPr>
        <p:spPr>
          <a:xfrm>
            <a:off x="3775786" y="2505670"/>
            <a:ext cx="457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내용</a:t>
            </a:r>
          </a:p>
        </p:txBody>
      </p:sp>
    </p:spTree>
    <p:extLst>
      <p:ext uri="{BB962C8B-B14F-4D97-AF65-F5344CB8AC3E}">
        <p14:creationId xmlns:p14="http://schemas.microsoft.com/office/powerpoint/2010/main" val="172146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335AF259-6FCC-4486-A4D1-F1EB59FAE47C}"/>
              </a:ext>
            </a:extLst>
          </p:cNvPr>
          <p:cNvSpPr/>
          <p:nvPr/>
        </p:nvSpPr>
        <p:spPr>
          <a:xfrm>
            <a:off x="906840" y="2483321"/>
            <a:ext cx="4793800" cy="2172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335AF259-6FCC-4486-A4D1-F1EB59FAE47C}"/>
              </a:ext>
            </a:extLst>
          </p:cNvPr>
          <p:cNvSpPr/>
          <p:nvPr/>
        </p:nvSpPr>
        <p:spPr>
          <a:xfrm>
            <a:off x="6234719" y="2483321"/>
            <a:ext cx="4783683" cy="2172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08656AE-AE47-496F-B384-CB538AA97437}"/>
              </a:ext>
            </a:extLst>
          </p:cNvPr>
          <p:cNvSpPr/>
          <p:nvPr/>
        </p:nvSpPr>
        <p:spPr>
          <a:xfrm rot="16200000">
            <a:off x="10595813" y="3134656"/>
            <a:ext cx="845178" cy="260228"/>
          </a:xfrm>
          <a:custGeom>
            <a:avLst/>
            <a:gdLst>
              <a:gd name="connsiteX0" fmla="*/ 1165081 w 7567987"/>
              <a:gd name="connsiteY0" fmla="*/ 0 h 2330162"/>
              <a:gd name="connsiteX1" fmla="*/ 2330162 w 7567987"/>
              <a:gd name="connsiteY1" fmla="*/ 1165081 h 2330162"/>
              <a:gd name="connsiteX2" fmla="*/ 2327544 w 7567987"/>
              <a:gd name="connsiteY2" fmla="*/ 1165081 h 2330162"/>
              <a:gd name="connsiteX3" fmla="*/ 2910085 w 7567987"/>
              <a:gd name="connsiteY3" fmla="*/ 1747622 h 2330162"/>
              <a:gd name="connsiteX4" fmla="*/ 3492626 w 7567987"/>
              <a:gd name="connsiteY4" fmla="*/ 1165081 h 2330162"/>
              <a:gd name="connsiteX5" fmla="*/ 3492822 w 7567987"/>
              <a:gd name="connsiteY5" fmla="*/ 1165081 h 2330162"/>
              <a:gd name="connsiteX6" fmla="*/ 4657903 w 7567987"/>
              <a:gd name="connsiteY6" fmla="*/ 0 h 2330162"/>
              <a:gd name="connsiteX7" fmla="*/ 5822983 w 7567987"/>
              <a:gd name="connsiteY7" fmla="*/ 1165081 h 2330162"/>
              <a:gd name="connsiteX8" fmla="*/ 5820367 w 7567987"/>
              <a:gd name="connsiteY8" fmla="*/ 1165081 h 2330162"/>
              <a:gd name="connsiteX9" fmla="*/ 6402907 w 7567987"/>
              <a:gd name="connsiteY9" fmla="*/ 1747622 h 2330162"/>
              <a:gd name="connsiteX10" fmla="*/ 6985447 w 7567987"/>
              <a:gd name="connsiteY10" fmla="*/ 1165081 h 2330162"/>
              <a:gd name="connsiteX11" fmla="*/ 7567987 w 7567987"/>
              <a:gd name="connsiteY11" fmla="*/ 1165081 h 2330162"/>
              <a:gd name="connsiteX12" fmla="*/ 6402907 w 7567987"/>
              <a:gd name="connsiteY12" fmla="*/ 2330162 h 2330162"/>
              <a:gd name="connsiteX13" fmla="*/ 5237827 w 7567987"/>
              <a:gd name="connsiteY13" fmla="*/ 1165081 h 2330162"/>
              <a:gd name="connsiteX14" fmla="*/ 5240443 w 7567987"/>
              <a:gd name="connsiteY14" fmla="*/ 1165081 h 2330162"/>
              <a:gd name="connsiteX15" fmla="*/ 4657903 w 7567987"/>
              <a:gd name="connsiteY15" fmla="*/ 582540 h 2330162"/>
              <a:gd name="connsiteX16" fmla="*/ 4075362 w 7567987"/>
              <a:gd name="connsiteY16" fmla="*/ 1165081 h 2330162"/>
              <a:gd name="connsiteX17" fmla="*/ 4075166 w 7567987"/>
              <a:gd name="connsiteY17" fmla="*/ 1165081 h 2330162"/>
              <a:gd name="connsiteX18" fmla="*/ 2910085 w 7567987"/>
              <a:gd name="connsiteY18" fmla="*/ 2330162 h 2330162"/>
              <a:gd name="connsiteX19" fmla="*/ 1745004 w 7567987"/>
              <a:gd name="connsiteY19" fmla="*/ 1165081 h 2330162"/>
              <a:gd name="connsiteX20" fmla="*/ 1747622 w 7567987"/>
              <a:gd name="connsiteY20" fmla="*/ 1165081 h 2330162"/>
              <a:gd name="connsiteX21" fmla="*/ 1165081 w 7567987"/>
              <a:gd name="connsiteY21" fmla="*/ 582540 h 2330162"/>
              <a:gd name="connsiteX22" fmla="*/ 582540 w 7567987"/>
              <a:gd name="connsiteY22" fmla="*/ 1165081 h 2330162"/>
              <a:gd name="connsiteX23" fmla="*/ 0 w 7567987"/>
              <a:gd name="connsiteY23" fmla="*/ 1165081 h 2330162"/>
              <a:gd name="connsiteX24" fmla="*/ 1165081 w 7567987"/>
              <a:gd name="connsiteY24" fmla="*/ 0 h 233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67987" h="2330162">
                <a:moveTo>
                  <a:pt x="1165081" y="0"/>
                </a:moveTo>
                <a:cubicBezTo>
                  <a:pt x="1808537" y="0"/>
                  <a:pt x="2330162" y="521625"/>
                  <a:pt x="2330162" y="1165081"/>
                </a:cubicBezTo>
                <a:lnTo>
                  <a:pt x="2327544" y="1165081"/>
                </a:lnTo>
                <a:cubicBezTo>
                  <a:pt x="2327544" y="1486810"/>
                  <a:pt x="2588356" y="1747622"/>
                  <a:pt x="2910085" y="1747622"/>
                </a:cubicBezTo>
                <a:cubicBezTo>
                  <a:pt x="3231814" y="1747622"/>
                  <a:pt x="3492626" y="1486810"/>
                  <a:pt x="3492626" y="1165081"/>
                </a:cubicBezTo>
                <a:lnTo>
                  <a:pt x="3492822" y="1165081"/>
                </a:lnTo>
                <a:cubicBezTo>
                  <a:pt x="3492822" y="521625"/>
                  <a:pt x="4014447" y="0"/>
                  <a:pt x="4657903" y="0"/>
                </a:cubicBezTo>
                <a:cubicBezTo>
                  <a:pt x="5301359" y="0"/>
                  <a:pt x="5822983" y="521625"/>
                  <a:pt x="5822983" y="1165081"/>
                </a:cubicBezTo>
                <a:lnTo>
                  <a:pt x="5820367" y="1165081"/>
                </a:lnTo>
                <a:cubicBezTo>
                  <a:pt x="5820367" y="1486810"/>
                  <a:pt x="6081179" y="1747622"/>
                  <a:pt x="6402907" y="1747622"/>
                </a:cubicBezTo>
                <a:cubicBezTo>
                  <a:pt x="6724635" y="1747622"/>
                  <a:pt x="6985447" y="1486810"/>
                  <a:pt x="6985447" y="1165081"/>
                </a:cubicBezTo>
                <a:lnTo>
                  <a:pt x="7567987" y="1165081"/>
                </a:lnTo>
                <a:cubicBezTo>
                  <a:pt x="7567987" y="1808537"/>
                  <a:pt x="7046363" y="2330162"/>
                  <a:pt x="6402907" y="2330162"/>
                </a:cubicBezTo>
                <a:cubicBezTo>
                  <a:pt x="5759451" y="2330162"/>
                  <a:pt x="5237827" y="1808537"/>
                  <a:pt x="5237827" y="1165081"/>
                </a:cubicBezTo>
                <a:lnTo>
                  <a:pt x="5240443" y="1165081"/>
                </a:lnTo>
                <a:cubicBezTo>
                  <a:pt x="5240443" y="843352"/>
                  <a:pt x="4979631" y="582540"/>
                  <a:pt x="4657903" y="582540"/>
                </a:cubicBezTo>
                <a:cubicBezTo>
                  <a:pt x="4336174" y="582540"/>
                  <a:pt x="4075362" y="843352"/>
                  <a:pt x="4075362" y="1165081"/>
                </a:cubicBezTo>
                <a:lnTo>
                  <a:pt x="4075166" y="1165081"/>
                </a:lnTo>
                <a:cubicBezTo>
                  <a:pt x="4075166" y="1808537"/>
                  <a:pt x="3553541" y="2330162"/>
                  <a:pt x="2910085" y="2330162"/>
                </a:cubicBezTo>
                <a:cubicBezTo>
                  <a:pt x="2266629" y="2330162"/>
                  <a:pt x="1745004" y="1808537"/>
                  <a:pt x="1745004" y="1165081"/>
                </a:cubicBezTo>
                <a:lnTo>
                  <a:pt x="1747622" y="1165081"/>
                </a:lnTo>
                <a:cubicBezTo>
                  <a:pt x="1747622" y="843352"/>
                  <a:pt x="1486810" y="582540"/>
                  <a:pt x="1165081" y="582540"/>
                </a:cubicBezTo>
                <a:cubicBezTo>
                  <a:pt x="843352" y="582540"/>
                  <a:pt x="582540" y="843352"/>
                  <a:pt x="582540" y="1165081"/>
                </a:cubicBezTo>
                <a:lnTo>
                  <a:pt x="0" y="1165081"/>
                </a:lnTo>
                <a:cubicBezTo>
                  <a:pt x="0" y="521625"/>
                  <a:pt x="521625" y="0"/>
                  <a:pt x="1165081" y="0"/>
                </a:cubicBezTo>
                <a:close/>
              </a:path>
            </a:pathLst>
          </a:custGeom>
          <a:solidFill>
            <a:srgbClr val="E36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17819-D861-48A4-A120-5723DA77629A}"/>
              </a:ext>
            </a:extLst>
          </p:cNvPr>
          <p:cNvSpPr txBox="1"/>
          <p:nvPr/>
        </p:nvSpPr>
        <p:spPr>
          <a:xfrm>
            <a:off x="1137150" y="3264770"/>
            <a:ext cx="24347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발표자료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프로그래밍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물품구매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조립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959366" y="2359802"/>
            <a:ext cx="8313" cy="2401384"/>
          </a:xfrm>
          <a:prstGeom prst="line">
            <a:avLst/>
          </a:prstGeom>
          <a:ln w="19050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43" y="2593817"/>
            <a:ext cx="1683554" cy="16835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89" y="2593817"/>
            <a:ext cx="1677836" cy="1677836"/>
          </a:xfrm>
          <a:prstGeom prst="rect">
            <a:avLst/>
          </a:prstGeom>
        </p:spPr>
      </p:pic>
      <p:sp>
        <p:nvSpPr>
          <p:cNvPr id="19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493053" y="344104"/>
            <a:ext cx="11201400" cy="777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내용</a:t>
            </a:r>
            <a:endParaRPr lang="en-US" sz="4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817819-D861-48A4-A120-5723DA77629A}"/>
              </a:ext>
            </a:extLst>
          </p:cNvPr>
          <p:cNvSpPr txBox="1"/>
          <p:nvPr/>
        </p:nvSpPr>
        <p:spPr>
          <a:xfrm>
            <a:off x="6472250" y="3264770"/>
            <a:ext cx="24347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발표자료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프로그래밍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물품구매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조립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Segoe UI Light" panose="020B0502040204020203" pitchFamily="34" charset="0"/>
              </a:rPr>
              <a:t>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5068" y="2604919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20194577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김수현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36777" y="2604919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20194535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서진</a:t>
            </a:r>
          </a:p>
        </p:txBody>
      </p:sp>
    </p:spTree>
    <p:extLst>
      <p:ext uri="{BB962C8B-B14F-4D97-AF65-F5344CB8AC3E}">
        <p14:creationId xmlns:p14="http://schemas.microsoft.com/office/powerpoint/2010/main" val="11265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 in a room&#10;&#10;Description automatically generated with low confidence">
            <a:extLst>
              <a:ext uri="{FF2B5EF4-FFF2-40B4-BE49-F238E27FC236}">
                <a16:creationId xmlns:a16="http://schemas.microsoft.com/office/drawing/2014/main" id="{D89096B3-4815-4AFA-A3AE-033BB572A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CEF248A-EE26-4B23-87C7-1A0D62121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170572 w 12192000"/>
              <a:gd name="connsiteY1" fmla="*/ 0 h 6858000"/>
              <a:gd name="connsiteX2" fmla="*/ 5280275 w 12192000"/>
              <a:gd name="connsiteY2" fmla="*/ 82034 h 6858000"/>
              <a:gd name="connsiteX3" fmla="*/ 6096001 w 12192000"/>
              <a:gd name="connsiteY3" fmla="*/ 331204 h 6858000"/>
              <a:gd name="connsiteX4" fmla="*/ 6911727 w 12192000"/>
              <a:gd name="connsiteY4" fmla="*/ 82034 h 6858000"/>
              <a:gd name="connsiteX5" fmla="*/ 7021429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8899357 w 12192000"/>
              <a:gd name="connsiteY8" fmla="*/ 6858000 h 6858000"/>
              <a:gd name="connsiteX9" fmla="*/ 8567040 w 12192000"/>
              <a:gd name="connsiteY9" fmla="*/ 6609498 h 6858000"/>
              <a:gd name="connsiteX10" fmla="*/ 6096000 w 12192000"/>
              <a:gd name="connsiteY10" fmla="*/ 5854699 h 6858000"/>
              <a:gd name="connsiteX11" fmla="*/ 3624960 w 12192000"/>
              <a:gd name="connsiteY11" fmla="*/ 6609498 h 6858000"/>
              <a:gd name="connsiteX12" fmla="*/ 329264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170572" y="0"/>
                </a:lnTo>
                <a:lnTo>
                  <a:pt x="5280275" y="82034"/>
                </a:lnTo>
                <a:cubicBezTo>
                  <a:pt x="5513129" y="239347"/>
                  <a:pt x="5793837" y="331204"/>
                  <a:pt x="6096001" y="331204"/>
                </a:cubicBezTo>
                <a:cubicBezTo>
                  <a:pt x="6398164" y="331204"/>
                  <a:pt x="6678873" y="239347"/>
                  <a:pt x="6911727" y="82034"/>
                </a:cubicBezTo>
                <a:lnTo>
                  <a:pt x="702142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899357" y="6858000"/>
                </a:lnTo>
                <a:lnTo>
                  <a:pt x="8567040" y="6609498"/>
                </a:lnTo>
                <a:cubicBezTo>
                  <a:pt x="7861668" y="6132957"/>
                  <a:pt x="7011330" y="5854699"/>
                  <a:pt x="6096000" y="5854699"/>
                </a:cubicBezTo>
                <a:cubicBezTo>
                  <a:pt x="5180671" y="5854699"/>
                  <a:pt x="4330333" y="6132957"/>
                  <a:pt x="3624960" y="6609498"/>
                </a:cubicBezTo>
                <a:lnTo>
                  <a:pt x="329264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940CA9-CB4C-40FD-B152-FD57C62AD5C4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DC0690-E35F-4DA1-90C1-A93EB1164846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45540C33-6867-4B5D-AEA8-63A574A0011A}"/>
              </a:ext>
            </a:extLst>
          </p:cNvPr>
          <p:cNvSpPr/>
          <p:nvPr/>
        </p:nvSpPr>
        <p:spPr>
          <a:xfrm>
            <a:off x="1964665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artial Circle 13">
            <a:extLst>
              <a:ext uri="{FF2B5EF4-FFF2-40B4-BE49-F238E27FC236}">
                <a16:creationId xmlns:a16="http://schemas.microsoft.com/office/drawing/2014/main" id="{56D789CF-8891-4CE4-9AA6-D14A1F2B513F}"/>
              </a:ext>
            </a:extLst>
          </p:cNvPr>
          <p:cNvSpPr/>
          <p:nvPr/>
        </p:nvSpPr>
        <p:spPr>
          <a:xfrm flipH="1">
            <a:off x="7733734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FD24EAB-579C-4F58-A41C-D7538CE58088}"/>
              </a:ext>
            </a:extLst>
          </p:cNvPr>
          <p:cNvSpPr/>
          <p:nvPr/>
        </p:nvSpPr>
        <p:spPr>
          <a:xfrm>
            <a:off x="2668922" y="5398411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4A5C97-E552-4794-BE43-EBC6F099D2D4}"/>
              </a:ext>
            </a:extLst>
          </p:cNvPr>
          <p:cNvSpPr/>
          <p:nvPr/>
        </p:nvSpPr>
        <p:spPr>
          <a:xfrm flipV="1">
            <a:off x="5170572" y="0"/>
            <a:ext cx="1850857" cy="331204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3669460" y="2601363"/>
            <a:ext cx="457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</a:t>
            </a:r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</a:t>
            </a:r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HW</a:t>
            </a:r>
            <a:endParaRPr lang="ko-KR" alt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62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1266" y="-10633"/>
            <a:ext cx="12291237" cy="7028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493053" y="344104"/>
            <a:ext cx="11201400" cy="777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</a:t>
            </a:r>
            <a:r>
              <a:rPr lang="en-US" altLang="ko-KR" sz="4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HW</a:t>
            </a:r>
            <a:endParaRPr lang="en-US" sz="40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75" y="1673504"/>
            <a:ext cx="2838561" cy="4381932"/>
          </a:xfrm>
          <a:prstGeom prst="rect">
            <a:avLst/>
          </a:prstGeom>
        </p:spPr>
      </p:pic>
      <p:sp>
        <p:nvSpPr>
          <p:cNvPr id="3" name="양쪽 모서리가 잘린 사각형 2"/>
          <p:cNvSpPr/>
          <p:nvPr/>
        </p:nvSpPr>
        <p:spPr>
          <a:xfrm rot="16200000">
            <a:off x="4875795" y="-348460"/>
            <a:ext cx="5724716" cy="9063639"/>
          </a:xfrm>
          <a:prstGeom prst="snip2SameRect">
            <a:avLst>
              <a:gd name="adj1" fmla="val 4347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33935" y="1593383"/>
            <a:ext cx="1114672" cy="10626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8024" r="16189"/>
          <a:stretch/>
        </p:blipFill>
        <p:spPr>
          <a:xfrm>
            <a:off x="6371237" y="2880825"/>
            <a:ext cx="955277" cy="13475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894" y="4374362"/>
            <a:ext cx="1573710" cy="10182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237" y="5612894"/>
            <a:ext cx="1257370" cy="10999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5825" y="1577035"/>
            <a:ext cx="1509566" cy="93806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356" y="2731694"/>
            <a:ext cx="1654504" cy="14034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4831" y="5449092"/>
            <a:ext cx="1061482" cy="1047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1"/>
          <a:srcRect l="2853"/>
          <a:stretch/>
        </p:blipFill>
        <p:spPr>
          <a:xfrm>
            <a:off x="3732688" y="3232271"/>
            <a:ext cx="1682455" cy="14627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76874" y="4433863"/>
            <a:ext cx="1315621" cy="14231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3437" y="4167438"/>
            <a:ext cx="1204271" cy="9206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89242" y="3102736"/>
            <a:ext cx="330217" cy="10732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9164" y="1610792"/>
            <a:ext cx="1148644" cy="10912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32749" y="4691962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아두이노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우노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03809" y="2749518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조도 센서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59687" y="4255405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슬라이드 스위치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27154" y="5401585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LCD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패널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7879" y="6557369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택트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스위치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222449" y="2502112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피에조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부저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24423" y="4019349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초음파 센서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47380" y="5282808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악어클립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36058" y="6498783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할로겐 전구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632425" y="2764186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점퍼선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72702" y="4087379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트랜지스터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57163" y="5792391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브레드보드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6"/>
          <a:srcRect t="20910"/>
          <a:stretch/>
        </p:blipFill>
        <p:spPr>
          <a:xfrm>
            <a:off x="10290894" y="6055436"/>
            <a:ext cx="1398973" cy="5698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742651" y="6539533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저항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5322" y="6127352"/>
            <a:ext cx="416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캔들 </a:t>
            </a:r>
            <a:r>
              <a:rPr lang="ko-KR" altLang="en-US" dirty="0" err="1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워머</a:t>
            </a:r>
            <a:endParaRPr lang="ko-KR" altLang="en-US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66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 in a room&#10;&#10;Description automatically generated with low confidence">
            <a:extLst>
              <a:ext uri="{FF2B5EF4-FFF2-40B4-BE49-F238E27FC236}">
                <a16:creationId xmlns:a16="http://schemas.microsoft.com/office/drawing/2014/main" id="{D89096B3-4815-4AFA-A3AE-033BB572A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CEF248A-EE26-4B23-87C7-1A0D62121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170572 w 12192000"/>
              <a:gd name="connsiteY1" fmla="*/ 0 h 6858000"/>
              <a:gd name="connsiteX2" fmla="*/ 5280275 w 12192000"/>
              <a:gd name="connsiteY2" fmla="*/ 82034 h 6858000"/>
              <a:gd name="connsiteX3" fmla="*/ 6096001 w 12192000"/>
              <a:gd name="connsiteY3" fmla="*/ 331204 h 6858000"/>
              <a:gd name="connsiteX4" fmla="*/ 6911727 w 12192000"/>
              <a:gd name="connsiteY4" fmla="*/ 82034 h 6858000"/>
              <a:gd name="connsiteX5" fmla="*/ 7021429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8899357 w 12192000"/>
              <a:gd name="connsiteY8" fmla="*/ 6858000 h 6858000"/>
              <a:gd name="connsiteX9" fmla="*/ 8567040 w 12192000"/>
              <a:gd name="connsiteY9" fmla="*/ 6609498 h 6858000"/>
              <a:gd name="connsiteX10" fmla="*/ 6096000 w 12192000"/>
              <a:gd name="connsiteY10" fmla="*/ 5854699 h 6858000"/>
              <a:gd name="connsiteX11" fmla="*/ 3624960 w 12192000"/>
              <a:gd name="connsiteY11" fmla="*/ 6609498 h 6858000"/>
              <a:gd name="connsiteX12" fmla="*/ 329264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170572" y="0"/>
                </a:lnTo>
                <a:lnTo>
                  <a:pt x="5280275" y="82034"/>
                </a:lnTo>
                <a:cubicBezTo>
                  <a:pt x="5513129" y="239347"/>
                  <a:pt x="5793837" y="331204"/>
                  <a:pt x="6096001" y="331204"/>
                </a:cubicBezTo>
                <a:cubicBezTo>
                  <a:pt x="6398164" y="331204"/>
                  <a:pt x="6678873" y="239347"/>
                  <a:pt x="6911727" y="82034"/>
                </a:cubicBezTo>
                <a:lnTo>
                  <a:pt x="702142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899357" y="6858000"/>
                </a:lnTo>
                <a:lnTo>
                  <a:pt x="8567040" y="6609498"/>
                </a:lnTo>
                <a:cubicBezTo>
                  <a:pt x="7861668" y="6132957"/>
                  <a:pt x="7011330" y="5854699"/>
                  <a:pt x="6096000" y="5854699"/>
                </a:cubicBezTo>
                <a:cubicBezTo>
                  <a:pt x="5180671" y="5854699"/>
                  <a:pt x="4330333" y="6132957"/>
                  <a:pt x="3624960" y="6609498"/>
                </a:cubicBezTo>
                <a:lnTo>
                  <a:pt x="329264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940CA9-CB4C-40FD-B152-FD57C62AD5C4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DC0690-E35F-4DA1-90C1-A93EB1164846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45540C33-6867-4B5D-AEA8-63A574A0011A}"/>
              </a:ext>
            </a:extLst>
          </p:cNvPr>
          <p:cNvSpPr/>
          <p:nvPr/>
        </p:nvSpPr>
        <p:spPr>
          <a:xfrm>
            <a:off x="1964665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artial Circle 13">
            <a:extLst>
              <a:ext uri="{FF2B5EF4-FFF2-40B4-BE49-F238E27FC236}">
                <a16:creationId xmlns:a16="http://schemas.microsoft.com/office/drawing/2014/main" id="{56D789CF-8891-4CE4-9AA6-D14A1F2B513F}"/>
              </a:ext>
            </a:extLst>
          </p:cNvPr>
          <p:cNvSpPr/>
          <p:nvPr/>
        </p:nvSpPr>
        <p:spPr>
          <a:xfrm flipH="1">
            <a:off x="7733734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FD24EAB-579C-4F58-A41C-D7538CE58088}"/>
              </a:ext>
            </a:extLst>
          </p:cNvPr>
          <p:cNvSpPr/>
          <p:nvPr/>
        </p:nvSpPr>
        <p:spPr>
          <a:xfrm>
            <a:off x="2668922" y="5398411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4A5C97-E552-4794-BE43-EBC6F099D2D4}"/>
              </a:ext>
            </a:extLst>
          </p:cNvPr>
          <p:cNvSpPr/>
          <p:nvPr/>
        </p:nvSpPr>
        <p:spPr>
          <a:xfrm flipV="1">
            <a:off x="5170572" y="0"/>
            <a:ext cx="1850857" cy="331204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3669460" y="2601363"/>
            <a:ext cx="457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</a:t>
            </a:r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SW</a:t>
            </a:r>
            <a:endParaRPr lang="ko-KR" alt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22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 txBox="1">
            <a:spLocks/>
          </p:cNvSpPr>
          <p:nvPr/>
        </p:nvSpPr>
        <p:spPr>
          <a:xfrm>
            <a:off x="493053" y="344104"/>
            <a:ext cx="11201400" cy="777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ko-KR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</a:t>
            </a:r>
            <a:r>
              <a:rPr lang="en-US" altLang="ko-KR" sz="4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SW</a:t>
            </a:r>
            <a:endParaRPr lang="en-US" sz="4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6" y="1236798"/>
            <a:ext cx="5759746" cy="5372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53048" y="1366344"/>
            <a:ext cx="372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아두이노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05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 in a room&#10;&#10;Description automatically generated with low confidence">
            <a:extLst>
              <a:ext uri="{FF2B5EF4-FFF2-40B4-BE49-F238E27FC236}">
                <a16:creationId xmlns:a16="http://schemas.microsoft.com/office/drawing/2014/main" id="{D89096B3-4815-4AFA-A3AE-033BB572A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CEF248A-EE26-4B23-87C7-1A0D62121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170572 w 12192000"/>
              <a:gd name="connsiteY1" fmla="*/ 0 h 6858000"/>
              <a:gd name="connsiteX2" fmla="*/ 5280275 w 12192000"/>
              <a:gd name="connsiteY2" fmla="*/ 82034 h 6858000"/>
              <a:gd name="connsiteX3" fmla="*/ 6096001 w 12192000"/>
              <a:gd name="connsiteY3" fmla="*/ 331204 h 6858000"/>
              <a:gd name="connsiteX4" fmla="*/ 6911727 w 12192000"/>
              <a:gd name="connsiteY4" fmla="*/ 82034 h 6858000"/>
              <a:gd name="connsiteX5" fmla="*/ 7021429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8899357 w 12192000"/>
              <a:gd name="connsiteY8" fmla="*/ 6858000 h 6858000"/>
              <a:gd name="connsiteX9" fmla="*/ 8567040 w 12192000"/>
              <a:gd name="connsiteY9" fmla="*/ 6609498 h 6858000"/>
              <a:gd name="connsiteX10" fmla="*/ 6096000 w 12192000"/>
              <a:gd name="connsiteY10" fmla="*/ 5854699 h 6858000"/>
              <a:gd name="connsiteX11" fmla="*/ 3624960 w 12192000"/>
              <a:gd name="connsiteY11" fmla="*/ 6609498 h 6858000"/>
              <a:gd name="connsiteX12" fmla="*/ 329264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170572" y="0"/>
                </a:lnTo>
                <a:lnTo>
                  <a:pt x="5280275" y="82034"/>
                </a:lnTo>
                <a:cubicBezTo>
                  <a:pt x="5513129" y="239347"/>
                  <a:pt x="5793837" y="331204"/>
                  <a:pt x="6096001" y="331204"/>
                </a:cubicBezTo>
                <a:cubicBezTo>
                  <a:pt x="6398164" y="331204"/>
                  <a:pt x="6678873" y="239347"/>
                  <a:pt x="6911727" y="82034"/>
                </a:cubicBezTo>
                <a:lnTo>
                  <a:pt x="702142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899357" y="6858000"/>
                </a:lnTo>
                <a:lnTo>
                  <a:pt x="8567040" y="6609498"/>
                </a:lnTo>
                <a:cubicBezTo>
                  <a:pt x="7861668" y="6132957"/>
                  <a:pt x="7011330" y="5854699"/>
                  <a:pt x="6096000" y="5854699"/>
                </a:cubicBezTo>
                <a:cubicBezTo>
                  <a:pt x="5180671" y="5854699"/>
                  <a:pt x="4330333" y="6132957"/>
                  <a:pt x="3624960" y="6609498"/>
                </a:cubicBezTo>
                <a:lnTo>
                  <a:pt x="329264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28705">
                  <a:alpha val="84000"/>
                </a:srgbClr>
              </a:gs>
              <a:gs pos="100000">
                <a:srgbClr val="F26A1B">
                  <a:alpha val="7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A940CA9-CB4C-40FD-B152-FD57C62AD5C4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DC0690-E35F-4DA1-90C1-A93EB1164846}"/>
              </a:ext>
            </a:extLst>
          </p:cNvPr>
          <p:cNvSpPr/>
          <p:nvPr/>
        </p:nvSpPr>
        <p:spPr>
          <a:xfrm>
            <a:off x="3292643" y="5854701"/>
            <a:ext cx="5606714" cy="1003301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45540C33-6867-4B5D-AEA8-63A574A0011A}"/>
              </a:ext>
            </a:extLst>
          </p:cNvPr>
          <p:cNvSpPr/>
          <p:nvPr/>
        </p:nvSpPr>
        <p:spPr>
          <a:xfrm>
            <a:off x="1964665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artial Circle 13">
            <a:extLst>
              <a:ext uri="{FF2B5EF4-FFF2-40B4-BE49-F238E27FC236}">
                <a16:creationId xmlns:a16="http://schemas.microsoft.com/office/drawing/2014/main" id="{56D789CF-8891-4CE4-9AA6-D14A1F2B513F}"/>
              </a:ext>
            </a:extLst>
          </p:cNvPr>
          <p:cNvSpPr/>
          <p:nvPr/>
        </p:nvSpPr>
        <p:spPr>
          <a:xfrm flipH="1">
            <a:off x="7733734" y="5178635"/>
            <a:ext cx="2493603" cy="1709160"/>
          </a:xfrm>
          <a:custGeom>
            <a:avLst/>
            <a:gdLst>
              <a:gd name="connsiteX0" fmla="*/ 1189966 w 10642600"/>
              <a:gd name="connsiteY0" fmla="*/ 1967450 h 10642600"/>
              <a:gd name="connsiteX1" fmla="*/ 3683569 w 10642600"/>
              <a:gd name="connsiteY1" fmla="*/ 258290 h 10642600"/>
              <a:gd name="connsiteX2" fmla="*/ 5321300 w 10642600"/>
              <a:gd name="connsiteY2" fmla="*/ 5321300 h 10642600"/>
              <a:gd name="connsiteX3" fmla="*/ 1189966 w 10642600"/>
              <a:gd name="connsiteY3" fmla="*/ 1967450 h 10642600"/>
              <a:gd name="connsiteX0" fmla="*/ 4131334 w 4222774"/>
              <a:gd name="connsiteY0" fmla="*/ 5063010 h 5154450"/>
              <a:gd name="connsiteX1" fmla="*/ 0 w 4222774"/>
              <a:gd name="connsiteY1" fmla="*/ 1709160 h 5154450"/>
              <a:gd name="connsiteX2" fmla="*/ 2493603 w 4222774"/>
              <a:gd name="connsiteY2" fmla="*/ 0 h 5154450"/>
              <a:gd name="connsiteX3" fmla="*/ 4222774 w 4222774"/>
              <a:gd name="connsiteY3" fmla="*/ 5154450 h 5154450"/>
              <a:gd name="connsiteX0" fmla="*/ 4131334 w 4131334"/>
              <a:gd name="connsiteY0" fmla="*/ 5063010 h 5063010"/>
              <a:gd name="connsiteX1" fmla="*/ 0 w 4131334"/>
              <a:gd name="connsiteY1" fmla="*/ 1709160 h 5063010"/>
              <a:gd name="connsiteX2" fmla="*/ 2493603 w 4131334"/>
              <a:gd name="connsiteY2" fmla="*/ 0 h 5063010"/>
              <a:gd name="connsiteX0" fmla="*/ 0 w 2493603"/>
              <a:gd name="connsiteY0" fmla="*/ 1709160 h 1709160"/>
              <a:gd name="connsiteX1" fmla="*/ 2493603 w 2493603"/>
              <a:gd name="connsiteY1" fmla="*/ 0 h 1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603" h="1709160">
                <a:moveTo>
                  <a:pt x="0" y="1709160"/>
                </a:moveTo>
                <a:cubicBezTo>
                  <a:pt x="648484" y="910346"/>
                  <a:pt x="1514645" y="316664"/>
                  <a:pt x="2493603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FD24EAB-579C-4F58-A41C-D7538CE58088}"/>
              </a:ext>
            </a:extLst>
          </p:cNvPr>
          <p:cNvSpPr/>
          <p:nvPr/>
        </p:nvSpPr>
        <p:spPr>
          <a:xfrm>
            <a:off x="2668922" y="5398411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4A5C97-E552-4794-BE43-EBC6F099D2D4}"/>
              </a:ext>
            </a:extLst>
          </p:cNvPr>
          <p:cNvSpPr/>
          <p:nvPr/>
        </p:nvSpPr>
        <p:spPr>
          <a:xfrm flipV="1">
            <a:off x="5170572" y="0"/>
            <a:ext cx="1850857" cy="331204"/>
          </a:xfrm>
          <a:custGeom>
            <a:avLst/>
            <a:gdLst>
              <a:gd name="connsiteX0" fmla="*/ 2803357 w 5606714"/>
              <a:gd name="connsiteY0" fmla="*/ 0 h 1003301"/>
              <a:gd name="connsiteX1" fmla="*/ 5274397 w 5606714"/>
              <a:gd name="connsiteY1" fmla="*/ 754799 h 1003301"/>
              <a:gd name="connsiteX2" fmla="*/ 5606714 w 5606714"/>
              <a:gd name="connsiteY2" fmla="*/ 1003301 h 1003301"/>
              <a:gd name="connsiteX3" fmla="*/ 0 w 5606714"/>
              <a:gd name="connsiteY3" fmla="*/ 1003301 h 1003301"/>
              <a:gd name="connsiteX4" fmla="*/ 332317 w 5606714"/>
              <a:gd name="connsiteY4" fmla="*/ 754799 h 1003301"/>
              <a:gd name="connsiteX5" fmla="*/ 2803357 w 5606714"/>
              <a:gd name="connsiteY5" fmla="*/ 0 h 100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6714" h="1003301">
                <a:moveTo>
                  <a:pt x="2803357" y="0"/>
                </a:moveTo>
                <a:cubicBezTo>
                  <a:pt x="3718687" y="0"/>
                  <a:pt x="4569025" y="278258"/>
                  <a:pt x="5274397" y="754799"/>
                </a:cubicBezTo>
                <a:lnTo>
                  <a:pt x="5606714" y="1003301"/>
                </a:lnTo>
                <a:lnTo>
                  <a:pt x="0" y="1003301"/>
                </a:lnTo>
                <a:lnTo>
                  <a:pt x="332317" y="754799"/>
                </a:lnTo>
                <a:cubicBezTo>
                  <a:pt x="1037690" y="278258"/>
                  <a:pt x="1888028" y="0"/>
                  <a:pt x="28033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69000"/>
                </a:schemeClr>
              </a:gs>
              <a:gs pos="100000">
                <a:schemeClr val="accent4"/>
              </a:gs>
              <a:gs pos="54000">
                <a:schemeClr val="accent4">
                  <a:alpha val="7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2215730" y="2639835"/>
            <a:ext cx="7760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결과</a:t>
            </a:r>
          </a:p>
        </p:txBody>
      </p:sp>
    </p:spTree>
    <p:extLst>
      <p:ext uri="{BB962C8B-B14F-4D97-AF65-F5344CB8AC3E}">
        <p14:creationId xmlns:p14="http://schemas.microsoft.com/office/powerpoint/2010/main" val="35156130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8Ke_bBdwbDcySV3NOKVA"/>
</p:tagLst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0D0C"/>
      </a:accent1>
      <a:accent2>
        <a:srgbClr val="252625"/>
      </a:accent2>
      <a:accent3>
        <a:srgbClr val="3F403F"/>
      </a:accent3>
      <a:accent4>
        <a:srgbClr val="727372"/>
      </a:accent4>
      <a:accent5>
        <a:srgbClr val="D8D9D8"/>
      </a:accent5>
      <a:accent6>
        <a:srgbClr val="A38A60"/>
      </a:accent6>
      <a:hlink>
        <a:srgbClr val="0563C1"/>
      </a:hlink>
      <a:folHlink>
        <a:srgbClr val="954F72"/>
      </a:folHlink>
    </a:clrScheme>
    <a:fontScheme name="Custom 20">
      <a:majorFont>
        <a:latin typeface="Segoe UI 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와이드스크린</PresentationFormat>
  <Paragraphs>105</Paragraphs>
  <Slides>15</Slides>
  <Notes>15</Notes>
  <HiddenSlides>0</HiddenSlides>
  <MMClips>6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경기천년바탕 Bold</vt:lpstr>
      <vt:lpstr>경기천년바탕 Regular</vt:lpstr>
      <vt:lpstr>경기천년제목 Bold</vt:lpstr>
      <vt:lpstr>경기천년제목 Medium</vt:lpstr>
      <vt:lpstr>경기천년제목V Bold</vt:lpstr>
      <vt:lpstr>맑은 고딕</vt:lpstr>
      <vt:lpstr>Arial</vt:lpstr>
      <vt:lpstr>Calibri</vt:lpstr>
      <vt:lpstr>Century Gothic</vt:lpstr>
      <vt:lpstr>Segoe UI</vt:lpstr>
      <vt:lpstr>Segoe UI Light</vt:lpstr>
      <vt:lpstr>Office Theme</vt:lpstr>
      <vt:lpstr>think-cell Slide</vt:lpstr>
      <vt:lpstr>스마트 캔들 워머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2021-08-06T03:24:12Z</dcterms:created>
  <dcterms:modified xsi:type="dcterms:W3CDTF">2022-07-22T05:16:19Z</dcterms:modified>
</cp:coreProperties>
</file>